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3.xml" ContentType="application/vnd.openxmlformats-officedocument.theme+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4.xml" ContentType="application/vnd.openxmlformats-officedocument.theme+xml"/>
  <Override PartName="/ppt/slideLayouts/slideLayout11.xml" ContentType="application/vnd.openxmlformats-officedocument.presentationml.slideLayout+xml"/>
  <Override PartName="/ppt/theme/theme5.xml" ContentType="application/vnd.openxmlformats-officedocument.theme+xml"/>
  <Override PartName="/ppt/slideLayouts/slideLayout12.xml" ContentType="application/vnd.openxmlformats-officedocument.presentationml.slideLayout+xml"/>
  <Override PartName="/ppt/theme/theme6.xml" ContentType="application/vnd.openxmlformats-officedocument.theme+xml"/>
  <Override PartName="/ppt/slideLayouts/slideLayout13.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9" r:id="rId1"/>
    <p:sldMasterId id="2147483837" r:id="rId2"/>
    <p:sldMasterId id="2147483846" r:id="rId3"/>
    <p:sldMasterId id="2147483858" r:id="rId4"/>
    <p:sldMasterId id="2147483902" r:id="rId5"/>
    <p:sldMasterId id="2147483926" r:id="rId6"/>
    <p:sldMasterId id="2147483881" r:id="rId7"/>
  </p:sldMasterIdLst>
  <p:notesMasterIdLst>
    <p:notesMasterId r:id="rId43"/>
  </p:notesMasterIdLst>
  <p:handoutMasterIdLst>
    <p:handoutMasterId r:id="rId44"/>
  </p:handoutMasterIdLst>
  <p:sldIdLst>
    <p:sldId id="1983" r:id="rId8"/>
    <p:sldId id="1838" r:id="rId9"/>
    <p:sldId id="1800" r:id="rId10"/>
    <p:sldId id="2001" r:id="rId11"/>
    <p:sldId id="1992" r:id="rId12"/>
    <p:sldId id="2000" r:id="rId13"/>
    <p:sldId id="2003" r:id="rId14"/>
    <p:sldId id="1975" r:id="rId15"/>
    <p:sldId id="1977" r:id="rId16"/>
    <p:sldId id="2006" r:id="rId17"/>
    <p:sldId id="2024" r:id="rId18"/>
    <p:sldId id="2025" r:id="rId19"/>
    <p:sldId id="2007" r:id="rId20"/>
    <p:sldId id="2008" r:id="rId21"/>
    <p:sldId id="2009" r:id="rId22"/>
    <p:sldId id="2021" r:id="rId23"/>
    <p:sldId id="2010" r:id="rId24"/>
    <p:sldId id="2022" r:id="rId25"/>
    <p:sldId id="2011" r:id="rId26"/>
    <p:sldId id="2012" r:id="rId27"/>
    <p:sldId id="2013" r:id="rId28"/>
    <p:sldId id="2014" r:id="rId29"/>
    <p:sldId id="2023" r:id="rId30"/>
    <p:sldId id="2015" r:id="rId31"/>
    <p:sldId id="2016" r:id="rId32"/>
    <p:sldId id="2017" r:id="rId33"/>
    <p:sldId id="2018" r:id="rId34"/>
    <p:sldId id="2019" r:id="rId35"/>
    <p:sldId id="1991" r:id="rId36"/>
    <p:sldId id="1997" r:id="rId37"/>
    <p:sldId id="1976" r:id="rId38"/>
    <p:sldId id="1968" r:id="rId39"/>
    <p:sldId id="2020" r:id="rId40"/>
    <p:sldId id="1967" r:id="rId41"/>
    <p:sldId id="680" r:id="rId42"/>
  </p:sldIdLst>
  <p:sldSz cx="12196763" cy="6858000"/>
  <p:notesSz cx="6805613" cy="9939338"/>
  <p:custDataLst>
    <p:tags r:id="rId45"/>
  </p:custDataLst>
  <p:defaultTex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609676" algn="l" rtl="0" fontAlgn="base">
      <a:spcBef>
        <a:spcPct val="0"/>
      </a:spcBef>
      <a:spcAft>
        <a:spcPct val="0"/>
      </a:spcAft>
      <a:defRPr kern="1200">
        <a:solidFill>
          <a:schemeClr val="tx1"/>
        </a:solidFill>
        <a:latin typeface="Calibri" pitchFamily="34" charset="0"/>
        <a:ea typeface="宋体" pitchFamily="2" charset="-122"/>
        <a:cs typeface="+mn-cs"/>
      </a:defRPr>
    </a:lvl2pPr>
    <a:lvl3pPr marL="1219352" algn="l" rtl="0" fontAlgn="base">
      <a:spcBef>
        <a:spcPct val="0"/>
      </a:spcBef>
      <a:spcAft>
        <a:spcPct val="0"/>
      </a:spcAft>
      <a:defRPr kern="1200">
        <a:solidFill>
          <a:schemeClr val="tx1"/>
        </a:solidFill>
        <a:latin typeface="Calibri" pitchFamily="34" charset="0"/>
        <a:ea typeface="宋体" pitchFamily="2" charset="-122"/>
        <a:cs typeface="+mn-cs"/>
      </a:defRPr>
    </a:lvl3pPr>
    <a:lvl4pPr marL="1829029" algn="l" rtl="0" fontAlgn="base">
      <a:spcBef>
        <a:spcPct val="0"/>
      </a:spcBef>
      <a:spcAft>
        <a:spcPct val="0"/>
      </a:spcAft>
      <a:defRPr kern="1200">
        <a:solidFill>
          <a:schemeClr val="tx1"/>
        </a:solidFill>
        <a:latin typeface="Calibri" pitchFamily="34" charset="0"/>
        <a:ea typeface="宋体" pitchFamily="2" charset="-122"/>
        <a:cs typeface="+mn-cs"/>
      </a:defRPr>
    </a:lvl4pPr>
    <a:lvl5pPr marL="2438705" algn="l" rtl="0" fontAlgn="base">
      <a:spcBef>
        <a:spcPct val="0"/>
      </a:spcBef>
      <a:spcAft>
        <a:spcPct val="0"/>
      </a:spcAft>
      <a:defRPr kern="1200">
        <a:solidFill>
          <a:schemeClr val="tx1"/>
        </a:solidFill>
        <a:latin typeface="Calibri" pitchFamily="34" charset="0"/>
        <a:ea typeface="宋体" pitchFamily="2" charset="-122"/>
        <a:cs typeface="+mn-cs"/>
      </a:defRPr>
    </a:lvl5pPr>
    <a:lvl6pPr marL="3048381" algn="l" defTabSz="1219352" rtl="0" eaLnBrk="1" latinLnBrk="0" hangingPunct="1">
      <a:defRPr kern="1200">
        <a:solidFill>
          <a:schemeClr val="tx1"/>
        </a:solidFill>
        <a:latin typeface="Calibri" pitchFamily="34" charset="0"/>
        <a:ea typeface="宋体" pitchFamily="2" charset="-122"/>
        <a:cs typeface="+mn-cs"/>
      </a:defRPr>
    </a:lvl6pPr>
    <a:lvl7pPr marL="3658057" algn="l" defTabSz="1219352" rtl="0" eaLnBrk="1" latinLnBrk="0" hangingPunct="1">
      <a:defRPr kern="1200">
        <a:solidFill>
          <a:schemeClr val="tx1"/>
        </a:solidFill>
        <a:latin typeface="Calibri" pitchFamily="34" charset="0"/>
        <a:ea typeface="宋体" pitchFamily="2" charset="-122"/>
        <a:cs typeface="+mn-cs"/>
      </a:defRPr>
    </a:lvl7pPr>
    <a:lvl8pPr marL="4267733" algn="l" defTabSz="1219352" rtl="0" eaLnBrk="1" latinLnBrk="0" hangingPunct="1">
      <a:defRPr kern="1200">
        <a:solidFill>
          <a:schemeClr val="tx1"/>
        </a:solidFill>
        <a:latin typeface="Calibri" pitchFamily="34" charset="0"/>
        <a:ea typeface="宋体" pitchFamily="2" charset="-122"/>
        <a:cs typeface="+mn-cs"/>
      </a:defRPr>
    </a:lvl8pPr>
    <a:lvl9pPr marL="4877410" algn="l" defTabSz="1219352" rtl="0" eaLnBrk="1" latinLnBrk="0" hangingPunct="1">
      <a:defRPr kern="1200">
        <a:solidFill>
          <a:schemeClr val="tx1"/>
        </a:solidFill>
        <a:latin typeface="Calibri" pitchFamily="34" charset="0"/>
        <a:ea typeface="宋体" pitchFamily="2" charset="-122"/>
        <a:cs typeface="+mn-cs"/>
      </a:defRPr>
    </a:lvl9pPr>
  </p:defaultTextStyle>
  <p:extLst>
    <p:ext uri="{EFAFB233-063F-42B5-8137-9DF3F51BA10A}">
      <p15:sldGuideLst xmlns:p15="http://schemas.microsoft.com/office/powerpoint/2012/main">
        <p15:guide id="1" orient="horz" pos="407" userDrawn="1">
          <p15:clr>
            <a:srgbClr val="A4A3A4"/>
          </p15:clr>
        </p15:guide>
        <p15:guide id="2" orient="horz" pos="708" userDrawn="1">
          <p15:clr>
            <a:srgbClr val="A4A3A4"/>
          </p15:clr>
        </p15:guide>
        <p15:guide id="3" orient="horz" pos="829" userDrawn="1">
          <p15:clr>
            <a:srgbClr val="A4A3A4"/>
          </p15:clr>
        </p15:guide>
        <p15:guide id="4" orient="horz" pos="2824" userDrawn="1">
          <p15:clr>
            <a:srgbClr val="A4A3A4"/>
          </p15:clr>
        </p15:guide>
        <p15:guide id="5" orient="horz" pos="3973" userDrawn="1">
          <p15:clr>
            <a:srgbClr val="A4A3A4"/>
          </p15:clr>
        </p15:guide>
        <p15:guide id="6" pos="7048" userDrawn="1">
          <p15:clr>
            <a:srgbClr val="A4A3A4"/>
          </p15:clr>
        </p15:guide>
        <p15:guide id="7" pos="635" userDrawn="1">
          <p15:clr>
            <a:srgbClr val="A4A3A4"/>
          </p15:clr>
        </p15:guide>
      </p15:sldGuideLst>
    </p:ext>
    <p:ext uri="{2D200454-40CA-4A62-9FC3-DE9A4176ACB9}">
      <p15:notesGuideLst xmlns:p15="http://schemas.microsoft.com/office/powerpoint/2012/main">
        <p15:guide id="1" orient="horz" pos="3131">
          <p15:clr>
            <a:srgbClr val="A4A3A4"/>
          </p15:clr>
        </p15:guide>
        <p15:guide id="2" pos="214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59595A"/>
    <a:srgbClr val="91D150"/>
    <a:srgbClr val="D9FFBD"/>
    <a:srgbClr val="5DB5E8"/>
    <a:srgbClr val="7030A0"/>
    <a:srgbClr val="F9FBA8"/>
    <a:srgbClr val="374154"/>
    <a:srgbClr val="77DD76"/>
    <a:srgbClr val="00FA0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0A1B5D5-9B99-4C35-A422-299274C87663}" styleName="中度样式 1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38B1855-1B75-4FBE-930C-398BA8C253C6}" styleName="主题样式 2 - 强调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AF606853-7671-496A-8E4F-DF71F8EC918B}" styleName="深色样式 1 - 强调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浅色样式 1 - 强调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浅色样式 1 - 强调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27102A9-8310-4765-A935-A1911B00CA55}" styleName="浅色样式 1 - 强调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F2DE63D5-997A-4646-A377-4702673A728D}" styleName="浅色样式 2 - 强调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8799B23B-EC83-4686-B30A-512413B5E67A}" styleName="浅色样式 3 - 强调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1FECB4D8-DB02-4DC6-A0A2-4F2EBAE1DC90}" styleName="中度样式 1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68D230F3-CF80-4859-8CE7-A43EE81993B5}" styleName="浅色样式 1 - 强调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760" autoAdjust="0"/>
    <p:restoredTop sz="96291" autoAdjust="0"/>
  </p:normalViewPr>
  <p:slideViewPr>
    <p:cSldViewPr showGuides="1">
      <p:cViewPr varScale="1">
        <p:scale>
          <a:sx n="117" d="100"/>
          <a:sy n="117" d="100"/>
        </p:scale>
        <p:origin x="200" y="296"/>
      </p:cViewPr>
      <p:guideLst>
        <p:guide orient="horz" pos="407"/>
        <p:guide orient="horz" pos="708"/>
        <p:guide orient="horz" pos="829"/>
        <p:guide orient="horz" pos="2824"/>
        <p:guide orient="horz" pos="3973"/>
        <p:guide pos="7048"/>
        <p:guide pos="635"/>
      </p:guideLst>
    </p:cSldViewPr>
  </p:slideViewPr>
  <p:notesTextViewPr>
    <p:cViewPr>
      <p:scale>
        <a:sx n="1" d="1"/>
        <a:sy n="1" d="1"/>
      </p:scale>
      <p:origin x="0" y="0"/>
    </p:cViewPr>
  </p:notesTextViewPr>
  <p:sorterViewPr>
    <p:cViewPr>
      <p:scale>
        <a:sx n="100" d="100"/>
        <a:sy n="100" d="100"/>
      </p:scale>
      <p:origin x="0" y="0"/>
    </p:cViewPr>
  </p:sorterViewPr>
  <p:notesViewPr>
    <p:cSldViewPr showGuides="1">
      <p:cViewPr varScale="1">
        <p:scale>
          <a:sx n="88" d="100"/>
          <a:sy n="88" d="100"/>
        </p:scale>
        <p:origin x="3888" y="192"/>
      </p:cViewPr>
      <p:guideLst>
        <p:guide orient="horz" pos="3131"/>
        <p:guide pos="2144"/>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viewProps" Target="viewProp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tags" Target="tags/tag1.xml"/><Relationship Id="rId5" Type="http://schemas.openxmlformats.org/officeDocument/2006/relationships/slideMaster" Target="slideMasters/slideMaster5.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tableStyles" Target="tableStyles.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handoutMaster" Target="handoutMasters/handoutMaster1.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notesMaster" Target="notesMasters/notesMaster1.xml"/><Relationship Id="rId48" Type="http://schemas.openxmlformats.org/officeDocument/2006/relationships/theme" Target="theme/theme1.xml"/><Relationship Id="rId8" Type="http://schemas.openxmlformats.org/officeDocument/2006/relationships/slide" Target="slides/slide1.xml"/><Relationship Id="rId3" Type="http://schemas.openxmlformats.org/officeDocument/2006/relationships/slideMaster" Target="slideMasters/slideMaster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presProps" Target="presProps.xml"/><Relationship Id="rId20" Type="http://schemas.openxmlformats.org/officeDocument/2006/relationships/slide" Target="slides/slide13.xml"/><Relationship Id="rId41" Type="http://schemas.openxmlformats.org/officeDocument/2006/relationships/slide" Target="slides/slide34.xml"/><Relationship Id="rId1" Type="http://schemas.openxmlformats.org/officeDocument/2006/relationships/slideMaster" Target="slideMasters/slideMaster1.xml"/><Relationship Id="rId6" Type="http://schemas.openxmlformats.org/officeDocument/2006/relationships/slideMaster" Target="slideMasters/slideMaster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7330" name="Rectangle 2"/>
          <p:cNvSpPr>
            <a:spLocks noGrp="1" noChangeArrowheads="1"/>
          </p:cNvSpPr>
          <p:nvPr>
            <p:ph type="hdr" sz="quarter"/>
          </p:nvPr>
        </p:nvSpPr>
        <p:spPr bwMode="auto">
          <a:xfrm>
            <a:off x="0" y="0"/>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200">
                <a:ea typeface="宋体" pitchFamily="2" charset="-122"/>
              </a:defRPr>
            </a:lvl1pPr>
          </a:lstStyle>
          <a:p>
            <a:pPr>
              <a:defRPr/>
            </a:pPr>
            <a:endParaRPr lang="zh-CN" altLang="en-US"/>
          </a:p>
        </p:txBody>
      </p:sp>
      <p:sp>
        <p:nvSpPr>
          <p:cNvPr id="227332" name="Rectangle 4"/>
          <p:cNvSpPr>
            <a:spLocks noGrp="1" noChangeArrowheads="1"/>
          </p:cNvSpPr>
          <p:nvPr>
            <p:ph type="ftr" sz="quarter" idx="2"/>
          </p:nvPr>
        </p:nvSpPr>
        <p:spPr bwMode="auto">
          <a:xfrm>
            <a:off x="0"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0" hangingPunct="0">
              <a:defRPr sz="1200">
                <a:ea typeface="宋体" pitchFamily="2" charset="-122"/>
              </a:defRPr>
            </a:lvl1pPr>
          </a:lstStyle>
          <a:p>
            <a:pPr>
              <a:defRPr/>
            </a:pPr>
            <a:endParaRPr lang="en-US" altLang="zh-CN"/>
          </a:p>
        </p:txBody>
      </p:sp>
      <p:sp>
        <p:nvSpPr>
          <p:cNvPr id="227333" name="Rectangle 5"/>
          <p:cNvSpPr>
            <a:spLocks noGrp="1" noChangeArrowheads="1"/>
          </p:cNvSpPr>
          <p:nvPr>
            <p:ph type="sldNum" sz="quarter" idx="3"/>
          </p:nvPr>
        </p:nvSpPr>
        <p:spPr bwMode="auto">
          <a:xfrm>
            <a:off x="3854939"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0" hangingPunct="0">
              <a:defRPr sz="1200">
                <a:ea typeface="宋体" pitchFamily="2" charset="-122"/>
              </a:defRPr>
            </a:lvl1pPr>
          </a:lstStyle>
          <a:p>
            <a:pPr>
              <a:defRPr/>
            </a:pPr>
            <a:fld id="{4B569440-9C1A-4A13-B530-46C3A9E17375}" type="slidenum">
              <a:rPr lang="zh-CN" altLang="en-US"/>
              <a:pPr>
                <a:defRPr/>
              </a:pPr>
              <a:t>‹#›</a:t>
            </a:fld>
            <a:endParaRPr lang="en-US" altLang="zh-CN"/>
          </a:p>
        </p:txBody>
      </p:sp>
    </p:spTree>
    <p:extLst>
      <p:ext uri="{BB962C8B-B14F-4D97-AF65-F5344CB8AC3E}">
        <p14:creationId xmlns:p14="http://schemas.microsoft.com/office/powerpoint/2010/main" val="941739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9099" cy="496967"/>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54939" y="0"/>
            <a:ext cx="2949099" cy="496967"/>
          </a:xfrm>
          <a:prstGeom prst="rect">
            <a:avLst/>
          </a:prstGeom>
        </p:spPr>
        <p:txBody>
          <a:bodyPr vert="horz" lIns="91440" tIns="45720" rIns="91440" bIns="45720" rtlCol="0"/>
          <a:lstStyle>
            <a:lvl1pPr algn="r">
              <a:defRPr sz="1200"/>
            </a:lvl1pPr>
          </a:lstStyle>
          <a:p>
            <a:fld id="{C45443A1-D8F2-48CD-A659-3CEDBA8DF541}" type="datetimeFigureOut">
              <a:rPr lang="zh-CN" altLang="en-US" smtClean="0"/>
              <a:pPr/>
              <a:t>2023/6/2</a:t>
            </a:fld>
            <a:endParaRPr lang="zh-CN" altLang="en-US"/>
          </a:p>
        </p:txBody>
      </p:sp>
      <p:sp>
        <p:nvSpPr>
          <p:cNvPr id="4" name="幻灯片图像占位符 3"/>
          <p:cNvSpPr>
            <a:spLocks noGrp="1" noRot="1" noChangeAspect="1"/>
          </p:cNvSpPr>
          <p:nvPr>
            <p:ph type="sldImg" idx="2"/>
          </p:nvPr>
        </p:nvSpPr>
        <p:spPr>
          <a:xfrm>
            <a:off x="90488" y="746125"/>
            <a:ext cx="6624637" cy="3725863"/>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0562" y="4721186"/>
            <a:ext cx="5444490" cy="447270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440646"/>
            <a:ext cx="2949099" cy="49696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54939" y="9440646"/>
            <a:ext cx="2949099" cy="496967"/>
          </a:xfrm>
          <a:prstGeom prst="rect">
            <a:avLst/>
          </a:prstGeom>
        </p:spPr>
        <p:txBody>
          <a:bodyPr vert="horz" lIns="91440" tIns="45720" rIns="91440" bIns="45720" rtlCol="0" anchor="b"/>
          <a:lstStyle>
            <a:lvl1pPr algn="r">
              <a:defRPr sz="1200"/>
            </a:lvl1pPr>
          </a:lstStyle>
          <a:p>
            <a:fld id="{5DFA3554-790F-44C9-BFAE-3E6D5D7BE10A}" type="slidenum">
              <a:rPr lang="zh-CN" altLang="en-US" smtClean="0"/>
              <a:pPr/>
              <a:t>‹#›</a:t>
            </a:fld>
            <a:endParaRPr lang="zh-CN" altLang="en-US"/>
          </a:p>
        </p:txBody>
      </p:sp>
    </p:spTree>
    <p:extLst>
      <p:ext uri="{BB962C8B-B14F-4D97-AF65-F5344CB8AC3E}">
        <p14:creationId xmlns:p14="http://schemas.microsoft.com/office/powerpoint/2010/main" val="1407357595"/>
      </p:ext>
    </p:extLst>
  </p:cSld>
  <p:clrMap bg1="lt1" tx1="dk1" bg2="lt2" tx2="dk2" accent1="accent1" accent2="accent2" accent3="accent3" accent4="accent4" accent5="accent5" accent6="accent6" hlink="hlink" folHlink="folHlink"/>
  <p:notesStyle>
    <a:lvl1pPr marL="0" algn="l" defTabSz="1219352" rtl="0" eaLnBrk="1" latinLnBrk="0" hangingPunct="1">
      <a:defRPr sz="1600" kern="1200">
        <a:solidFill>
          <a:schemeClr val="tx1"/>
        </a:solidFill>
        <a:latin typeface="+mn-lt"/>
        <a:ea typeface="+mn-ea"/>
        <a:cs typeface="+mn-cs"/>
      </a:defRPr>
    </a:lvl1pPr>
    <a:lvl2pPr marL="609676" algn="l" defTabSz="1219352" rtl="0" eaLnBrk="1" latinLnBrk="0" hangingPunct="1">
      <a:defRPr sz="1600" kern="1200">
        <a:solidFill>
          <a:schemeClr val="tx1"/>
        </a:solidFill>
        <a:latin typeface="+mn-lt"/>
        <a:ea typeface="+mn-ea"/>
        <a:cs typeface="+mn-cs"/>
      </a:defRPr>
    </a:lvl2pPr>
    <a:lvl3pPr marL="1219352" algn="l" defTabSz="1219352" rtl="0" eaLnBrk="1" latinLnBrk="0" hangingPunct="1">
      <a:defRPr sz="1600" kern="1200">
        <a:solidFill>
          <a:schemeClr val="tx1"/>
        </a:solidFill>
        <a:latin typeface="+mn-lt"/>
        <a:ea typeface="+mn-ea"/>
        <a:cs typeface="+mn-cs"/>
      </a:defRPr>
    </a:lvl3pPr>
    <a:lvl4pPr marL="1829029" algn="l" defTabSz="1219352" rtl="0" eaLnBrk="1" latinLnBrk="0" hangingPunct="1">
      <a:defRPr sz="1600" kern="1200">
        <a:solidFill>
          <a:schemeClr val="tx1"/>
        </a:solidFill>
        <a:latin typeface="+mn-lt"/>
        <a:ea typeface="+mn-ea"/>
        <a:cs typeface="+mn-cs"/>
      </a:defRPr>
    </a:lvl4pPr>
    <a:lvl5pPr marL="2438705" algn="l" defTabSz="1219352" rtl="0" eaLnBrk="1" latinLnBrk="0" hangingPunct="1">
      <a:defRPr sz="1600" kern="1200">
        <a:solidFill>
          <a:schemeClr val="tx1"/>
        </a:solidFill>
        <a:latin typeface="+mn-lt"/>
        <a:ea typeface="+mn-ea"/>
        <a:cs typeface="+mn-cs"/>
      </a:defRPr>
    </a:lvl5pPr>
    <a:lvl6pPr marL="3048381" algn="l" defTabSz="1219352" rtl="0" eaLnBrk="1" latinLnBrk="0" hangingPunct="1">
      <a:defRPr sz="1600" kern="1200">
        <a:solidFill>
          <a:schemeClr val="tx1"/>
        </a:solidFill>
        <a:latin typeface="+mn-lt"/>
        <a:ea typeface="+mn-ea"/>
        <a:cs typeface="+mn-cs"/>
      </a:defRPr>
    </a:lvl6pPr>
    <a:lvl7pPr marL="3658057" algn="l" defTabSz="1219352" rtl="0" eaLnBrk="1" latinLnBrk="0" hangingPunct="1">
      <a:defRPr sz="1600" kern="1200">
        <a:solidFill>
          <a:schemeClr val="tx1"/>
        </a:solidFill>
        <a:latin typeface="+mn-lt"/>
        <a:ea typeface="+mn-ea"/>
        <a:cs typeface="+mn-cs"/>
      </a:defRPr>
    </a:lvl7pPr>
    <a:lvl8pPr marL="4267733" algn="l" defTabSz="1219352" rtl="0" eaLnBrk="1" latinLnBrk="0" hangingPunct="1">
      <a:defRPr sz="1600" kern="1200">
        <a:solidFill>
          <a:schemeClr val="tx1"/>
        </a:solidFill>
        <a:latin typeface="+mn-lt"/>
        <a:ea typeface="+mn-ea"/>
        <a:cs typeface="+mn-cs"/>
      </a:defRPr>
    </a:lvl8pPr>
    <a:lvl9pPr marL="4877410" algn="l" defTabSz="1219352"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15F9B1A9-CAEA-4E40-9659-3AAA2EAEEC3C}" type="slidenum">
              <a:rPr lang="en-US" altLang="zh-CN" smtClean="0">
                <a:solidFill>
                  <a:prstClr val="black"/>
                </a:solidFill>
              </a:rPr>
              <a:pPr/>
              <a:t>35</a:t>
            </a:fld>
            <a:endParaRPr lang="en-US" altLang="zh-CN">
              <a:solidFill>
                <a:prstClr val="black"/>
              </a:solidFill>
            </a:endParaRPr>
          </a:p>
        </p:txBody>
      </p:sp>
      <p:sp>
        <p:nvSpPr>
          <p:cNvPr id="76803" name="Rectangle 7"/>
          <p:cNvSpPr txBox="1">
            <a:spLocks noGrp="1" noChangeArrowheads="1"/>
          </p:cNvSpPr>
          <p:nvPr/>
        </p:nvSpPr>
        <p:spPr bwMode="auto">
          <a:xfrm>
            <a:off x="3855773" y="9441815"/>
            <a:ext cx="2949840" cy="497525"/>
          </a:xfrm>
          <a:prstGeom prst="rect">
            <a:avLst/>
          </a:prstGeom>
          <a:noFill/>
          <a:ln w="9525">
            <a:noFill/>
            <a:miter lim="800000"/>
            <a:headEnd/>
            <a:tailEnd/>
          </a:ln>
        </p:spPr>
        <p:txBody>
          <a:bodyPr lIns="93177" tIns="46589" rIns="93177" bIns="46589" anchor="b"/>
          <a:lstStyle/>
          <a:p>
            <a:pPr algn="r" defTabSz="931863" eaLnBrk="0" hangingPunct="0"/>
            <a:fld id="{BCC2ABD3-6192-4FC8-9429-95EBDAE7C5C1}" type="slidenum">
              <a:rPr lang="en-US" altLang="zh-CN" sz="1200">
                <a:solidFill>
                  <a:prstClr val="black"/>
                </a:solidFill>
                <a:ea typeface="MS PGothic" pitchFamily="34" charset="-128"/>
              </a:rPr>
              <a:pPr algn="r" defTabSz="931863" eaLnBrk="0" hangingPunct="0"/>
              <a:t>35</a:t>
            </a:fld>
            <a:endParaRPr lang="en-US" altLang="zh-CN" sz="1200">
              <a:solidFill>
                <a:prstClr val="black"/>
              </a:solidFill>
              <a:ea typeface="MS PGothic" pitchFamily="34" charset="-128"/>
            </a:endParaRPr>
          </a:p>
        </p:txBody>
      </p:sp>
      <p:sp>
        <p:nvSpPr>
          <p:cNvPr id="76804" name="Rectangle 2"/>
          <p:cNvSpPr>
            <a:spLocks noGrp="1" noRot="1" noChangeAspect="1" noChangeArrowheads="1" noTextEdit="1"/>
          </p:cNvSpPr>
          <p:nvPr>
            <p:ph type="sldImg"/>
          </p:nvPr>
        </p:nvSpPr>
        <p:spPr bwMode="auto">
          <a:xfrm>
            <a:off x="90488" y="746125"/>
            <a:ext cx="6624637" cy="3725863"/>
          </a:xfrm>
          <a:noFill/>
          <a:ln>
            <a:solidFill>
              <a:srgbClr val="000000"/>
            </a:solidFill>
            <a:miter lim="800000"/>
            <a:headEnd/>
            <a:tailEnd/>
          </a:ln>
        </p:spPr>
      </p:sp>
      <p:sp>
        <p:nvSpPr>
          <p:cNvPr id="103429" name="Rectangle 3"/>
          <p:cNvSpPr>
            <a:spLocks noGrp="1" noChangeArrowheads="1"/>
          </p:cNvSpPr>
          <p:nvPr>
            <p:ph type="body" idx="1"/>
          </p:nvPr>
        </p:nvSpPr>
        <p:spPr>
          <a:xfrm>
            <a:off x="907523" y="4722499"/>
            <a:ext cx="4990571" cy="4471351"/>
          </a:xfrm>
          <a:ln/>
        </p:spPr>
        <p:txBody>
          <a:bodyPr lIns="93177" tIns="46589" rIns="93177" bIns="46589"/>
          <a:lstStyle/>
          <a:p>
            <a:pPr eaLnBrk="1" fontAlgn="auto" hangingPunct="1">
              <a:spcBef>
                <a:spcPts val="0"/>
              </a:spcBef>
              <a:spcAft>
                <a:spcPts val="0"/>
              </a:spcAft>
              <a:defRPr/>
            </a:pPr>
            <a:endParaRPr lang="en-US" altLang="zh-CN" b="0" dirty="0"/>
          </a:p>
        </p:txBody>
      </p:sp>
    </p:spTree>
    <p:extLst>
      <p:ext uri="{BB962C8B-B14F-4D97-AF65-F5344CB8AC3E}">
        <p14:creationId xmlns:p14="http://schemas.microsoft.com/office/powerpoint/2010/main" val="401898971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832F1867-BB8A-4046-989E-41A7E6FC865B}"/>
              </a:ext>
            </a:extLst>
          </p:cNvPr>
          <p:cNvSpPr txBox="1">
            <a:spLocks/>
          </p:cNvSpPr>
          <p:nvPr userDrawn="1"/>
        </p:nvSpPr>
        <p:spPr>
          <a:xfrm>
            <a:off x="337741" y="1772816"/>
            <a:ext cx="8136904" cy="1872208"/>
          </a:xfrm>
          <a:prstGeom prst="rect">
            <a:avLst/>
          </a:prstGeom>
          <a:noFill/>
          <a:ln>
            <a:noFill/>
          </a:ln>
        </p:spPr>
        <p:txBody>
          <a:bodyPr anchor="ctr">
            <a:noAutofit/>
          </a:bodyPr>
          <a:lst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a:lstStyle>
          <a:p>
            <a:r>
              <a:rPr lang="zh-CN" altLang="en-US" sz="9600" dirty="0">
                <a:solidFill>
                  <a:srgbClr val="91D150"/>
                </a:solidFill>
                <a:latin typeface="Futura Medium" panose="020B0602020204020303" pitchFamily="34" charset="-79"/>
                <a:ea typeface="Microsoft YaHei" panose="020B0503020204020204" pitchFamily="34" charset="-122"/>
                <a:cs typeface="Futura Medium" panose="020B0602020204020303" pitchFamily="34" charset="-79"/>
              </a:rPr>
              <a:t>大标题 </a:t>
            </a:r>
            <a:r>
              <a:rPr lang="en-US" altLang="zh-CN" sz="9600" dirty="0">
                <a:solidFill>
                  <a:srgbClr val="91D150"/>
                </a:solidFill>
                <a:latin typeface="Futura Medium" panose="020B0602020204020303" pitchFamily="34" charset="-79"/>
                <a:ea typeface="Microsoft YaHei" panose="020B0503020204020204" pitchFamily="34" charset="-122"/>
                <a:cs typeface="Futura Medium" panose="020B0602020204020303" pitchFamily="34" charset="-79"/>
              </a:rPr>
              <a:t>Title</a:t>
            </a:r>
          </a:p>
        </p:txBody>
      </p:sp>
      <p:pic>
        <p:nvPicPr>
          <p:cNvPr id="8" name="图片 7">
            <a:extLst>
              <a:ext uri="{FF2B5EF4-FFF2-40B4-BE49-F238E27FC236}">
                <a16:creationId xmlns:a16="http://schemas.microsoft.com/office/drawing/2014/main" id="{5F214FDC-6B87-214E-A881-A1F197F5DBE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53765" y="3896673"/>
            <a:ext cx="636527" cy="636527"/>
          </a:xfrm>
          <a:prstGeom prst="ellipse">
            <a:avLst/>
          </a:prstGeom>
          <a:ln w="28575" cap="rnd">
            <a:solidFill>
              <a:schemeClr val="bg1"/>
            </a:solidFill>
            <a:prstDash val="solid"/>
          </a:ln>
          <a:effectLst/>
        </p:spPr>
      </p:pic>
    </p:spTree>
    <p:extLst>
      <p:ext uri="{BB962C8B-B14F-4D97-AF65-F5344CB8AC3E}">
        <p14:creationId xmlns:p14="http://schemas.microsoft.com/office/powerpoint/2010/main" val="6193665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4_两栏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481757" y="679570"/>
            <a:ext cx="1116123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en-US" altLang="zh-CN" dirty="0"/>
              <a:t>Reference</a:t>
            </a:r>
            <a:r>
              <a:rPr lang="zh-CN" altLang="en-US" dirty="0"/>
              <a:t> 引用</a:t>
            </a:r>
            <a:r>
              <a:rPr lang="en-US" altLang="zh-CN" dirty="0"/>
              <a:t>&amp;</a:t>
            </a:r>
            <a:r>
              <a:rPr lang="zh-CN" altLang="en-US" dirty="0"/>
              <a:t>参考</a:t>
            </a:r>
          </a:p>
        </p:txBody>
      </p:sp>
      <p:sp>
        <p:nvSpPr>
          <p:cNvPr id="3" name="内容占位符 2"/>
          <p:cNvSpPr>
            <a:spLocks noGrp="1"/>
          </p:cNvSpPr>
          <p:nvPr>
            <p:ph sz="half" idx="1"/>
          </p:nvPr>
        </p:nvSpPr>
        <p:spPr>
          <a:xfrm>
            <a:off x="481757" y="1484784"/>
            <a:ext cx="11161240" cy="4525736"/>
          </a:xfrm>
          <a:prstGeom prst="rect">
            <a:avLst/>
          </a:prstGeom>
          <a:noFill/>
        </p:spPr>
        <p:txBody>
          <a:bodyPr/>
          <a:lstStyle>
            <a:lvl1pPr marL="457200" marR="0" indent="-457200" algn="l" defTabSz="1218804" rtl="0" eaLnBrk="0" fontAlgn="base" latinLnBrk="0" hangingPunct="0">
              <a:lnSpc>
                <a:spcPct val="150000"/>
              </a:lnSpc>
              <a:spcBef>
                <a:spcPts val="0"/>
              </a:spcBef>
              <a:spcAft>
                <a:spcPct val="0"/>
              </a:spcAft>
              <a:buClr>
                <a:srgbClr val="71B2FF"/>
              </a:buClr>
              <a:buSzPct val="110000"/>
              <a:buFont typeface="+mj-lt"/>
              <a:buAutoNum type="arabicPeriod"/>
              <a:tabLst/>
              <a:defRPr kumimoji="0" lang="zh-CN" altLang="en-US" sz="12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3694012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463546"/>
            <a:ext cx="10963473" cy="589190"/>
          </a:xfrm>
          <a:prstGeom prst="rect">
            <a:avLst/>
          </a:prstGeom>
        </p:spPr>
        <p:txBody>
          <a:bodyPr anchor="ctr"/>
          <a:lstStyle>
            <a:lvl1pPr>
              <a:defRPr sz="2800" b="1">
                <a:solidFill>
                  <a:schemeClr val="tx1">
                    <a:lumMod val="95000"/>
                  </a:schemeClr>
                </a:solidFill>
                <a:latin typeface="Futura Medium" panose="020B0602020204020303" pitchFamily="34" charset="-79"/>
                <a:ea typeface="微软雅黑" panose="020B0503020204020204" pitchFamily="34" charset="-122"/>
                <a:cs typeface="Futura Medium" panose="020B0602020204020303" pitchFamily="34" charset="-79"/>
              </a:defRPr>
            </a:lvl1pPr>
          </a:lstStyle>
          <a:p>
            <a:r>
              <a:rPr lang="zh-CN" altLang="en-US" dirty="0"/>
              <a:t>单击此处编辑母版标题样式</a:t>
            </a:r>
          </a:p>
        </p:txBody>
      </p:sp>
      <p:sp>
        <p:nvSpPr>
          <p:cNvPr id="10" name="内容占位符 2"/>
          <p:cNvSpPr>
            <a:spLocks noGrp="1"/>
          </p:cNvSpPr>
          <p:nvPr>
            <p:ph sz="half" idx="1"/>
          </p:nvPr>
        </p:nvSpPr>
        <p:spPr>
          <a:xfrm>
            <a:off x="623635" y="1351536"/>
            <a:ext cx="10963473" cy="5042918"/>
          </a:xfrm>
          <a:prstGeom prst="rect">
            <a:avLst/>
          </a:prstGeom>
        </p:spPr>
        <p:txBody>
          <a:bodyPr/>
          <a:lstStyle>
            <a:lvl1pPr marL="239106" indent="-239106">
              <a:lnSpc>
                <a:spcPct val="150000"/>
              </a:lnSpc>
              <a:spcBef>
                <a:spcPts val="0"/>
              </a:spcBef>
              <a:buClr>
                <a:schemeClr val="accent2">
                  <a:lumMod val="90000"/>
                </a:schemeClr>
              </a:buClr>
              <a:defRPr sz="2000" b="0">
                <a:solidFill>
                  <a:schemeClr val="tx1">
                    <a:lumMod val="95000"/>
                  </a:schemeClr>
                </a:solidFill>
                <a:latin typeface="Gill Sans MT" panose="020B0502020104020203" pitchFamily="34" charset="0"/>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00">
                <a:solidFill>
                  <a:schemeClr val="tx1">
                    <a:lumMod val="95000"/>
                  </a:schemeClr>
                </a:solidFill>
                <a:latin typeface="Gill Sans MT" panose="020B0502020104020203" pitchFamily="34" charset="0"/>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400">
                <a:solidFill>
                  <a:schemeClr val="tx1">
                    <a:lumMod val="95000"/>
                  </a:schemeClr>
                </a:solidFill>
                <a:latin typeface="Gill Sans MT" panose="020B0502020104020203" pitchFamily="34" charset="0"/>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1407507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463546"/>
            <a:ext cx="10963473" cy="589190"/>
          </a:xfrm>
          <a:prstGeom prst="rect">
            <a:avLst/>
          </a:prstGeom>
        </p:spPr>
        <p:txBody>
          <a:bodyPr anchor="ctr"/>
          <a:lstStyle>
            <a:lvl1pPr>
              <a:defRPr sz="2800"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10" name="内容占位符 2"/>
          <p:cNvSpPr>
            <a:spLocks noGrp="1"/>
          </p:cNvSpPr>
          <p:nvPr>
            <p:ph sz="half" idx="1"/>
          </p:nvPr>
        </p:nvSpPr>
        <p:spPr>
          <a:xfrm>
            <a:off x="719684" y="1351536"/>
            <a:ext cx="10757396" cy="4525736"/>
          </a:xfrm>
          <a:prstGeom prst="rect">
            <a:avLst/>
          </a:prstGeom>
        </p:spPr>
        <p:txBody>
          <a:bodyPr/>
          <a:lstStyle>
            <a:lvl1pPr marL="239106" indent="-239106">
              <a:lnSpc>
                <a:spcPct val="150000"/>
              </a:lnSpc>
              <a:spcBef>
                <a:spcPts val="0"/>
              </a:spcBef>
              <a:buClr>
                <a:schemeClr val="accent2">
                  <a:lumMod val="90000"/>
                </a:schemeClr>
              </a:buClr>
              <a:defRPr sz="2000" b="0">
                <a:solidFill>
                  <a:schemeClr val="bg1"/>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00">
                <a:solidFill>
                  <a:schemeClr val="bg1"/>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400">
                <a:solidFill>
                  <a:schemeClr val="bg1"/>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347094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4" name="Rectangle 5"/>
          <p:cNvSpPr>
            <a:spLocks noChangeArrowheads="1"/>
          </p:cNvSpPr>
          <p:nvPr userDrawn="1"/>
        </p:nvSpPr>
        <p:spPr bwMode="auto">
          <a:xfrm>
            <a:off x="8493235" y="6504275"/>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pic>
        <p:nvPicPr>
          <p:cNvPr id="3" name="图片 2">
            <a:extLst>
              <a:ext uri="{FF2B5EF4-FFF2-40B4-BE49-F238E27FC236}">
                <a16:creationId xmlns:a16="http://schemas.microsoft.com/office/drawing/2014/main" id="{384ED370-A6A0-744F-95DF-BE6E1F4D35F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461854" y="3110736"/>
            <a:ext cx="636527" cy="636527"/>
          </a:xfrm>
          <a:prstGeom prst="ellipse">
            <a:avLst/>
          </a:prstGeom>
          <a:ln w="28575" cap="rnd">
            <a:solidFill>
              <a:schemeClr val="bg1"/>
            </a:solidFill>
            <a:prstDash val="solid"/>
          </a:ln>
          <a:effectLst/>
        </p:spPr>
      </p:pic>
    </p:spTree>
    <p:extLst>
      <p:ext uri="{BB962C8B-B14F-4D97-AF65-F5344CB8AC3E}">
        <p14:creationId xmlns:p14="http://schemas.microsoft.com/office/powerpoint/2010/main" val="42617757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640C0A5B-2417-944A-B7DA-94A14F8A67C8}"/>
              </a:ext>
            </a:extLst>
          </p:cNvPr>
          <p:cNvSpPr>
            <a:spLocks noGrp="1"/>
          </p:cNvSpPr>
          <p:nvPr>
            <p:ph type="ctrTitle"/>
          </p:nvPr>
        </p:nvSpPr>
        <p:spPr>
          <a:xfrm>
            <a:off x="320965" y="693428"/>
            <a:ext cx="3141050" cy="953563"/>
          </a:xfrm>
          <a:prstGeom prst="rect">
            <a:avLst/>
          </a:prstGeom>
          <a:noFill/>
        </p:spPr>
        <p:txBody>
          <a:bodyPr anchor="ctr">
            <a:noAutofit/>
          </a:bodyPr>
          <a:lstStyle>
            <a:lvl1pPr>
              <a:defRPr>
                <a:latin typeface="Futura Medium" panose="020B0602020204020303" pitchFamily="34" charset="-79"/>
                <a:cs typeface="Futura Medium" panose="020B0602020204020303" pitchFamily="34" charset="-79"/>
              </a:defRPr>
            </a:lvl1pPr>
          </a:lstStyle>
          <a:p>
            <a:r>
              <a:rPr lang="en-US" altLang="zh-CN" sz="6600"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AI</a:t>
            </a:r>
            <a:r>
              <a:rPr lang="zh-CN" altLang="en-US" sz="6600"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 芯片</a:t>
            </a:r>
          </a:p>
        </p:txBody>
      </p:sp>
      <p:sp>
        <p:nvSpPr>
          <p:cNvPr id="6" name="副标题 2">
            <a:extLst>
              <a:ext uri="{FF2B5EF4-FFF2-40B4-BE49-F238E27FC236}">
                <a16:creationId xmlns:a16="http://schemas.microsoft.com/office/drawing/2014/main" id="{93344263-84EF-AE42-95A4-A0688E4F3A22}"/>
              </a:ext>
            </a:extLst>
          </p:cNvPr>
          <p:cNvSpPr>
            <a:spLocks noGrp="1"/>
          </p:cNvSpPr>
          <p:nvPr>
            <p:ph type="subTitle" idx="1" hasCustomPrompt="1"/>
          </p:nvPr>
        </p:nvSpPr>
        <p:spPr>
          <a:xfrm>
            <a:off x="1345853" y="3896673"/>
            <a:ext cx="2116161" cy="720081"/>
          </a:xfrm>
          <a:prstGeom prst="rect">
            <a:avLst/>
          </a:prstGeom>
        </p:spPr>
        <p:txBody>
          <a:bodyPr anchor="ctr"/>
          <a:lstStyle>
            <a:lvl1pPr marL="0" indent="0">
              <a:buNone/>
              <a:defRPr/>
            </a:lvl1pPr>
          </a:lstStyle>
          <a:p>
            <a:pPr>
              <a:lnSpc>
                <a:spcPct val="100000"/>
              </a:lnSpc>
            </a:pPr>
            <a:r>
              <a:rPr lang="en-US" altLang="zh-CN" sz="6600" b="1" dirty="0">
                <a:solidFill>
                  <a:schemeClr val="bg1"/>
                </a:solidFill>
                <a:latin typeface="GEETYPE-SkyGB-Flash Reguar" panose="02010604000000000000" pitchFamily="2" charset="-122"/>
                <a:ea typeface="GEETYPE-SkyGB-Flash Reguar" panose="02010604000000000000" pitchFamily="2" charset="-122"/>
              </a:rPr>
              <a:t>ZOMI</a:t>
            </a:r>
            <a:endParaRPr lang="zh-CN" altLang="en-US" sz="6600" b="1" dirty="0">
              <a:solidFill>
                <a:schemeClr val="bg1"/>
              </a:solidFill>
              <a:latin typeface="GEETYPE-SkyGB-Flash Reguar" panose="02010604000000000000" pitchFamily="2" charset="-122"/>
              <a:ea typeface="GEETYPE-SkyGB-Flash Reguar" panose="02010604000000000000" pitchFamily="2" charset="-122"/>
            </a:endParaRPr>
          </a:p>
        </p:txBody>
      </p:sp>
      <p:pic>
        <p:nvPicPr>
          <p:cNvPr id="7" name="图片 6">
            <a:extLst>
              <a:ext uri="{FF2B5EF4-FFF2-40B4-BE49-F238E27FC236}">
                <a16:creationId xmlns:a16="http://schemas.microsoft.com/office/drawing/2014/main" id="{0FC5C961-C360-9F43-A308-C9DB7AC7D58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53765" y="3896673"/>
            <a:ext cx="636527" cy="636527"/>
          </a:xfrm>
          <a:prstGeom prst="ellipse">
            <a:avLst/>
          </a:prstGeom>
          <a:ln w="28575" cap="rnd">
            <a:solidFill>
              <a:schemeClr val="bg1"/>
            </a:solidFill>
            <a:prstDash val="solid"/>
          </a:ln>
          <a:effectLst/>
        </p:spPr>
      </p:pic>
    </p:spTree>
    <p:extLst>
      <p:ext uri="{BB962C8B-B14F-4D97-AF65-F5344CB8AC3E}">
        <p14:creationId xmlns:p14="http://schemas.microsoft.com/office/powerpoint/2010/main" val="1535817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a:lnSpc>
                <a:spcPct val="150000"/>
              </a:lnSpc>
              <a:spcBef>
                <a:spcPts val="0"/>
              </a:spcBef>
              <a:buClr>
                <a:schemeClr val="accent2">
                  <a:lumMod val="90000"/>
                </a:schemeClr>
              </a:buClr>
              <a:defRPr sz="2000" b="0">
                <a:solidFill>
                  <a:srgbClr val="374154"/>
                </a:solidFill>
                <a:latin typeface="Gill Sans MT" panose="020B0502020104020203" pitchFamily="34" charset="0"/>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66">
                <a:solidFill>
                  <a:srgbClr val="374154"/>
                </a:solidFill>
                <a:latin typeface="Gill Sans MT" panose="020B0502020104020203" pitchFamily="34" charset="0"/>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599">
                <a:solidFill>
                  <a:srgbClr val="374154"/>
                </a:solidFill>
                <a:latin typeface="Gill Sans MT" panose="020B0502020104020203" pitchFamily="34" charset="0"/>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3258272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73132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84784"/>
            <a:ext cx="10731328"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8979121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两栏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481757" y="679570"/>
            <a:ext cx="1116123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en-US" altLang="zh-CN" dirty="0"/>
              <a:t>Reference</a:t>
            </a:r>
            <a:r>
              <a:rPr lang="zh-CN" altLang="en-US" dirty="0"/>
              <a:t> 引用</a:t>
            </a:r>
            <a:r>
              <a:rPr lang="en-US" altLang="zh-CN" dirty="0"/>
              <a:t>&amp;</a:t>
            </a:r>
            <a:r>
              <a:rPr lang="zh-CN" altLang="en-US" dirty="0"/>
              <a:t>参考</a:t>
            </a:r>
          </a:p>
        </p:txBody>
      </p:sp>
      <p:sp>
        <p:nvSpPr>
          <p:cNvPr id="3" name="内容占位符 2"/>
          <p:cNvSpPr>
            <a:spLocks noGrp="1"/>
          </p:cNvSpPr>
          <p:nvPr>
            <p:ph sz="half" idx="1"/>
          </p:nvPr>
        </p:nvSpPr>
        <p:spPr>
          <a:xfrm>
            <a:off x="481757" y="1484784"/>
            <a:ext cx="11161240" cy="4525736"/>
          </a:xfrm>
          <a:prstGeom prst="rect">
            <a:avLst/>
          </a:prstGeom>
          <a:noFill/>
        </p:spPr>
        <p:txBody>
          <a:bodyPr/>
          <a:lstStyle>
            <a:lvl1pPr marL="457200" marR="0" indent="-457200" algn="l" defTabSz="1218804" rtl="0" eaLnBrk="0" fontAlgn="base" latinLnBrk="0" hangingPunct="0">
              <a:lnSpc>
                <a:spcPct val="150000"/>
              </a:lnSpc>
              <a:spcBef>
                <a:spcPts val="0"/>
              </a:spcBef>
              <a:spcAft>
                <a:spcPct val="0"/>
              </a:spcAft>
              <a:buClr>
                <a:srgbClr val="71B2FF"/>
              </a:buClr>
              <a:buSzPct val="110000"/>
              <a:buFont typeface="+mj-lt"/>
              <a:buAutoNum type="arabicPeriod"/>
              <a:tabLst/>
              <a:defRPr kumimoji="0" lang="zh-CN" altLang="en-US" sz="12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11831624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312387B5-C993-A64B-85C8-DA1E13E38986}"/>
              </a:ext>
            </a:extLst>
          </p:cNvPr>
          <p:cNvSpPr>
            <a:spLocks noGrp="1"/>
          </p:cNvSpPr>
          <p:nvPr>
            <p:ph sz="half" idx="1" hasCustomPrompt="1"/>
          </p:nvPr>
        </p:nvSpPr>
        <p:spPr>
          <a:xfrm>
            <a:off x="623635" y="548680"/>
            <a:ext cx="10731328" cy="5461840"/>
          </a:xfrm>
          <a:prstGeom prst="rect">
            <a:avLst/>
          </a:prstGeom>
        </p:spPr>
        <p:txBody>
          <a:bodyPr anchor="ctr"/>
          <a:lstStyle>
            <a:lvl1pPr>
              <a:defRPr>
                <a:solidFill>
                  <a:srgbClr val="C00000"/>
                </a:solidFill>
              </a:defRPr>
            </a:lvl1pPr>
          </a:lstStyle>
          <a:p>
            <a:pPr marL="0" indent="0" algn="ctr">
              <a:lnSpc>
                <a:spcPct val="150000"/>
              </a:lnSpc>
              <a:buNone/>
            </a:pPr>
            <a:r>
              <a:rPr kumimoji="1" lang="zh-CN" altLang="en-US" sz="9600" b="1" dirty="0">
                <a:solidFill>
                  <a:srgbClr val="91D150"/>
                </a:solidFill>
                <a:latin typeface="Futura Medium" panose="020B0602020204020303" pitchFamily="34" charset="-79"/>
                <a:cs typeface="Futura Medium" panose="020B0602020204020303" pitchFamily="34" charset="-79"/>
              </a:rPr>
              <a:t>副标题</a:t>
            </a:r>
          </a:p>
        </p:txBody>
      </p:sp>
    </p:spTree>
    <p:extLst>
      <p:ext uri="{BB962C8B-B14F-4D97-AF65-F5344CB8AC3E}">
        <p14:creationId xmlns:p14="http://schemas.microsoft.com/office/powerpoint/2010/main" val="30222421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a:lnSpc>
                <a:spcPct val="12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2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2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2650440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5" y="679570"/>
            <a:ext cx="10963473" cy="589190"/>
          </a:xfrm>
          <a:prstGeom prst="rect">
            <a:avLst/>
          </a:prstGeom>
        </p:spPr>
        <p:txBody>
          <a:bodyPr/>
          <a:lstStyle>
            <a:lvl1pPr>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3" name="内容占位符 2"/>
          <p:cNvSpPr>
            <a:spLocks noGrp="1"/>
          </p:cNvSpPr>
          <p:nvPr>
            <p:ph sz="half" idx="1" hasCustomPrompt="1"/>
          </p:nvPr>
        </p:nvSpPr>
        <p:spPr>
          <a:xfrm>
            <a:off x="623635" y="1412776"/>
            <a:ext cx="10963473" cy="4608512"/>
          </a:xfrm>
          <a:prstGeom prst="rect">
            <a:avLst/>
          </a:prstGeom>
          <a:noFill/>
        </p:spPr>
        <p:txBody>
          <a:bodyPr/>
          <a:lstStyle>
            <a:lvl1pPr marL="239106" marR="0" indent="-239106" algn="l" defTabSz="1218804" rtl="0" eaLnBrk="1" fontAlgn="base" latinLnBrk="1" hangingPunct="1">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 </a:t>
            </a:r>
            <a:r>
              <a:rPr lang="en-US" altLang="zh-CN" dirty="0"/>
              <a:t>title</a:t>
            </a:r>
            <a:endParaRPr lang="zh-CN" altLang="en-US" dirty="0"/>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7710201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a:noFill/>
        </p:spPr>
        <p:txBody>
          <a:bodyPr/>
          <a:lstStyle>
            <a:lvl1pPr marL="239106" indent="-239106">
              <a:lnSpc>
                <a:spcPct val="150000"/>
              </a:lnSpc>
              <a:spcBef>
                <a:spcPts val="0"/>
              </a:spcBef>
              <a:buClr>
                <a:schemeClr val="accent2">
                  <a:lumMod val="90000"/>
                </a:schemeClr>
              </a:buClr>
              <a:defRPr sz="2000" b="0">
                <a:solidFill>
                  <a:srgbClr val="374154"/>
                </a:solidFill>
                <a:latin typeface="Gill Sans MT" panose="020B0502020104020203" pitchFamily="34" charset="0"/>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66">
                <a:solidFill>
                  <a:srgbClr val="374154"/>
                </a:solidFill>
                <a:latin typeface="Gill Sans MT" panose="020B0502020104020203" pitchFamily="34" charset="0"/>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599">
                <a:solidFill>
                  <a:srgbClr val="374154"/>
                </a:solidFill>
                <a:latin typeface="Gill Sans MT" panose="020B0502020104020203" pitchFamily="34" charset="0"/>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8444241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4" Type="http://schemas.openxmlformats.org/officeDocument/2006/relationships/hyperlink" Target="http://www.hiascend.com/" TargetMode="Externa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theme" Target="../theme/theme2.xml"/><Relationship Id="rId1" Type="http://schemas.openxmlformats.org/officeDocument/2006/relationships/slideLayout" Target="../slideLayouts/slideLayout2.xml"/><Relationship Id="rId6" Type="http://schemas.openxmlformats.org/officeDocument/2006/relationships/hyperlink" Target="http://www.hiascend.com/" TargetMode="External"/><Relationship Id="rId5" Type="http://schemas.openxmlformats.org/officeDocument/2006/relationships/image" Target="../media/image5.png"/><Relationship Id="rId4" Type="http://schemas.openxmlformats.org/officeDocument/2006/relationships/image" Target="../media/image4.png"/></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5.xml"/><Relationship Id="rId7" Type="http://schemas.openxmlformats.org/officeDocument/2006/relationships/image" Target="../media/image4.png"/><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theme" Target="../theme/theme3.xml"/><Relationship Id="rId5" Type="http://schemas.openxmlformats.org/officeDocument/2006/relationships/slideLayout" Target="../slideLayouts/slideLayout7.xml"/><Relationship Id="rId4" Type="http://schemas.openxmlformats.org/officeDocument/2006/relationships/slideLayout" Target="../slideLayouts/slideLayout6.xml"/><Relationship Id="rId9" Type="http://schemas.openxmlformats.org/officeDocument/2006/relationships/hyperlink" Target="http://www.hiascend.com/" TargetMode="Externa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slideLayout" Target="../slideLayouts/slideLayout9.xml"/><Relationship Id="rId1" Type="http://schemas.openxmlformats.org/officeDocument/2006/relationships/slideLayout" Target="../slideLayouts/slideLayout8.xml"/><Relationship Id="rId5" Type="http://schemas.openxmlformats.org/officeDocument/2006/relationships/hyperlink" Target="http://www.hiascend.com/" TargetMode="External"/><Relationship Id="rId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3" Type="http://schemas.openxmlformats.org/officeDocument/2006/relationships/hyperlink" Target="http://www.hiascend.com/" TargetMode="External"/><Relationship Id="rId2" Type="http://schemas.openxmlformats.org/officeDocument/2006/relationships/theme" Target="../theme/theme5.xml"/><Relationship Id="rId1" Type="http://schemas.openxmlformats.org/officeDocument/2006/relationships/slideLayout" Target="../slideLayouts/slideLayout11.xml"/></Relationships>
</file>

<file path=ppt/slideMasters/_rels/slideMaster6.xml.rels><?xml version="1.0" encoding="UTF-8" standalone="yes"?>
<Relationships xmlns="http://schemas.openxmlformats.org/package/2006/relationships"><Relationship Id="rId3" Type="http://schemas.openxmlformats.org/officeDocument/2006/relationships/hyperlink" Target="http://www.hiascend.com/" TargetMode="External"/><Relationship Id="rId2" Type="http://schemas.openxmlformats.org/officeDocument/2006/relationships/theme" Target="../theme/theme6.xml"/><Relationship Id="rId1" Type="http://schemas.openxmlformats.org/officeDocument/2006/relationships/slideLayout" Target="../slideLayouts/slideLayout12.xml"/></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theme" Target="../theme/theme7.xml"/><Relationship Id="rId1" Type="http://schemas.openxmlformats.org/officeDocument/2006/relationships/slideLayout" Target="../slideLayouts/slideLayout13.xml"/><Relationship Id="rId6" Type="http://schemas.openxmlformats.org/officeDocument/2006/relationships/hyperlink" Target="http://www.hiascend.com/" TargetMode="External"/><Relationship Id="rId5" Type="http://schemas.openxmlformats.org/officeDocument/2006/relationships/image" Target="../media/image8.png"/><Relationship Id="rId4" Type="http://schemas.openxmlformats.org/officeDocument/2006/relationships/image" Target="../media/image7.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Picture 6" descr="C:\Users\z00205060\Desktop\CP项目\规范类文件\新建文件夹\巴展视觉物料规范-18.jpg"/>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22299" y="1050"/>
            <a:ext cx="12196763" cy="6856951"/>
          </a:xfrm>
          <a:prstGeom prst="rect">
            <a:avLst/>
          </a:prstGeom>
          <a:noFill/>
        </p:spPr>
      </p:pic>
      <p:sp>
        <p:nvSpPr>
          <p:cNvPr id="166" name="TextBox 165"/>
          <p:cNvSpPr txBox="1"/>
          <p:nvPr userDrawn="1"/>
        </p:nvSpPr>
        <p:spPr>
          <a:xfrm>
            <a:off x="239443" y="6339019"/>
            <a:ext cx="4706361" cy="307777"/>
          </a:xfrm>
          <a:prstGeom prst="rect">
            <a:avLst/>
          </a:prstGeom>
          <a:noFill/>
        </p:spPr>
        <p:txBody>
          <a:bodyPr wrap="square" rtlCol="0">
            <a:spAutoFit/>
          </a:bodyPr>
          <a:lstStyle/>
          <a:p>
            <a:r>
              <a:rPr lang="en-US" altLang="zh-CN" sz="1400" dirty="0">
                <a:solidFill>
                  <a:srgbClr val="000000">
                    <a:lumMod val="50000"/>
                    <a:lumOff val="50000"/>
                  </a:srgbClr>
                </a:solidFill>
                <a:latin typeface="Gill Sans MT" panose="020B0502020104020203" pitchFamily="34" charset="0"/>
                <a:ea typeface="+mj-ea"/>
              </a:rPr>
              <a:t>Building a better connected world</a:t>
            </a:r>
            <a:r>
              <a:rPr lang="zh-CN" altLang="en-US" sz="1400" dirty="0">
                <a:solidFill>
                  <a:srgbClr val="000000">
                    <a:lumMod val="50000"/>
                    <a:lumOff val="50000"/>
                  </a:srgbClr>
                </a:solidFill>
                <a:latin typeface="Gill Sans MT" panose="020B0502020104020203" pitchFamily="34" charset="0"/>
                <a:ea typeface="+mj-ea"/>
              </a:rPr>
              <a:t> </a:t>
            </a:r>
            <a:r>
              <a:rPr lang="en-US" altLang="zh-CN" sz="1400" dirty="0">
                <a:solidFill>
                  <a:srgbClr val="000000">
                    <a:lumMod val="50000"/>
                    <a:lumOff val="50000"/>
                  </a:srgbClr>
                </a:solidFill>
                <a:latin typeface="Gill Sans MT" panose="020B0502020104020203" pitchFamily="34" charset="0"/>
                <a:ea typeface="+mj-ea"/>
              </a:rPr>
              <a:t>--</a:t>
            </a:r>
            <a:r>
              <a:rPr lang="zh-CN" altLang="en-US" sz="1400" dirty="0">
                <a:solidFill>
                  <a:srgbClr val="000000">
                    <a:lumMod val="50000"/>
                    <a:lumOff val="50000"/>
                  </a:srgbClr>
                </a:solidFill>
                <a:latin typeface="Gill Sans MT" panose="020B0502020104020203" pitchFamily="34" charset="0"/>
                <a:ea typeface="+mj-ea"/>
              </a:rPr>
              <a:t> </a:t>
            </a:r>
            <a:r>
              <a:rPr lang="en-US" altLang="zh-CN" sz="1400" dirty="0">
                <a:solidFill>
                  <a:srgbClr val="000000">
                    <a:lumMod val="50000"/>
                    <a:lumOff val="50000"/>
                  </a:srgbClr>
                </a:solidFill>
                <a:latin typeface="Gill Sans MT" panose="020B0502020104020203" pitchFamily="34" charset="0"/>
                <a:ea typeface="+mj-ea"/>
              </a:rPr>
              <a:t>ZOMI</a:t>
            </a:r>
            <a:endParaRPr lang="zh-CN" altLang="en-US" sz="1400" dirty="0">
              <a:solidFill>
                <a:srgbClr val="000000">
                  <a:lumMod val="50000"/>
                  <a:lumOff val="50000"/>
                </a:srgbClr>
              </a:solidFill>
              <a:latin typeface="Gill Sans MT" panose="020B0502020104020203" pitchFamily="34" charset="0"/>
              <a:ea typeface="+mj-ea"/>
            </a:endParaRPr>
          </a:p>
        </p:txBody>
      </p:sp>
      <p:sp>
        <p:nvSpPr>
          <p:cNvPr id="167" name="副标题 2"/>
          <p:cNvSpPr txBox="1">
            <a:spLocks/>
          </p:cNvSpPr>
          <p:nvPr userDrawn="1"/>
        </p:nvSpPr>
        <p:spPr bwMode="auto">
          <a:xfrm>
            <a:off x="9644112" y="6297116"/>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400" b="0" dirty="0">
                <a:solidFill>
                  <a:schemeClr val="bg1">
                    <a:lumMod val="65000"/>
                  </a:schemeClr>
                </a:solidFill>
                <a:latin typeface="Gill Sans MT" panose="020B0502020104020203" pitchFamily="34" charset="0"/>
                <a:ea typeface="+mj-ea"/>
                <a:hlinkClick r:id="rId4">
                  <a:extLst>
                    <a:ext uri="{A12FA001-AC4F-418D-AE19-62706E023703}">
                      <ahyp:hlinkClr xmlns:ahyp="http://schemas.microsoft.com/office/drawing/2018/hyperlinkcolor" val="tx"/>
                    </a:ext>
                  </a:extLst>
                </a:hlinkClick>
              </a:rPr>
              <a:t>www.hiascend.com</a:t>
            </a:r>
            <a:endParaRPr lang="en-US" altLang="zh-CN" sz="1400" b="0" dirty="0">
              <a:solidFill>
                <a:schemeClr val="bg1">
                  <a:lumMod val="65000"/>
                </a:schemeClr>
              </a:solidFill>
              <a:latin typeface="Gill Sans MT" panose="020B0502020104020203" pitchFamily="34" charset="0"/>
              <a:ea typeface="+mj-ea"/>
            </a:endParaRPr>
          </a:p>
        </p:txBody>
      </p:sp>
      <p:sp>
        <p:nvSpPr>
          <p:cNvPr id="76" name="Rectangle 15">
            <a:extLst>
              <a:ext uri="{FF2B5EF4-FFF2-40B4-BE49-F238E27FC236}">
                <a16:creationId xmlns:a16="http://schemas.microsoft.com/office/drawing/2014/main" id="{A05BA4E0-7564-8344-BAF3-585CC16AA126}"/>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77" name="组合 76">
            <a:extLst>
              <a:ext uri="{FF2B5EF4-FFF2-40B4-BE49-F238E27FC236}">
                <a16:creationId xmlns:a16="http://schemas.microsoft.com/office/drawing/2014/main" id="{1C581D4C-D85D-7645-85DC-6B6040651F81}"/>
              </a:ext>
            </a:extLst>
          </p:cNvPr>
          <p:cNvGrpSpPr/>
          <p:nvPr userDrawn="1"/>
        </p:nvGrpSpPr>
        <p:grpSpPr>
          <a:xfrm>
            <a:off x="12438524" y="3358802"/>
            <a:ext cx="1214711" cy="3499198"/>
            <a:chOff x="12438524" y="3358802"/>
            <a:chExt cx="1214711" cy="3499198"/>
          </a:xfrm>
        </p:grpSpPr>
        <p:sp>
          <p:nvSpPr>
            <p:cNvPr id="78" name="矩形 77">
              <a:extLst>
                <a:ext uri="{FF2B5EF4-FFF2-40B4-BE49-F238E27FC236}">
                  <a16:creationId xmlns:a16="http://schemas.microsoft.com/office/drawing/2014/main" id="{E1716A33-E975-4947-A86F-5B75BE817AF5}"/>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79" name="Group 18">
              <a:extLst>
                <a:ext uri="{FF2B5EF4-FFF2-40B4-BE49-F238E27FC236}">
                  <a16:creationId xmlns:a16="http://schemas.microsoft.com/office/drawing/2014/main" id="{7EA5066E-E0B3-164E-B79D-773C4646834E}"/>
                </a:ext>
              </a:extLst>
            </p:cNvPr>
            <p:cNvGrpSpPr>
              <a:grpSpLocks/>
            </p:cNvGrpSpPr>
            <p:nvPr/>
          </p:nvGrpSpPr>
          <p:grpSpPr bwMode="auto">
            <a:xfrm>
              <a:off x="12552504" y="3727418"/>
              <a:ext cx="986752" cy="182532"/>
              <a:chOff x="5893" y="2387"/>
              <a:chExt cx="466" cy="115"/>
            </a:xfrm>
          </p:grpSpPr>
          <p:sp>
            <p:nvSpPr>
              <p:cNvPr id="140" name="Rectangle 19">
                <a:extLst>
                  <a:ext uri="{FF2B5EF4-FFF2-40B4-BE49-F238E27FC236}">
                    <a16:creationId xmlns:a16="http://schemas.microsoft.com/office/drawing/2014/main" id="{DD111938-502A-E84C-83CF-39323C783542}"/>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1" name="Rectangle 20">
                <a:extLst>
                  <a:ext uri="{FF2B5EF4-FFF2-40B4-BE49-F238E27FC236}">
                    <a16:creationId xmlns:a16="http://schemas.microsoft.com/office/drawing/2014/main" id="{84CD979C-19C2-0948-8130-4402EA352CCD}"/>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2" name="Rectangle 21">
                <a:extLst>
                  <a:ext uri="{FF2B5EF4-FFF2-40B4-BE49-F238E27FC236}">
                    <a16:creationId xmlns:a16="http://schemas.microsoft.com/office/drawing/2014/main" id="{156ACDC3-0A30-6B4A-BA54-7E156CAFD381}"/>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3" name="Rectangle 22">
                <a:extLst>
                  <a:ext uri="{FF2B5EF4-FFF2-40B4-BE49-F238E27FC236}">
                    <a16:creationId xmlns:a16="http://schemas.microsoft.com/office/drawing/2014/main" id="{CAF032A0-8FC2-2743-BDDF-AD950838E289}"/>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0" name="Group 23">
              <a:extLst>
                <a:ext uri="{FF2B5EF4-FFF2-40B4-BE49-F238E27FC236}">
                  <a16:creationId xmlns:a16="http://schemas.microsoft.com/office/drawing/2014/main" id="{9651F1B9-661B-0344-8CAE-D388265CC305}"/>
                </a:ext>
              </a:extLst>
            </p:cNvPr>
            <p:cNvGrpSpPr>
              <a:grpSpLocks/>
            </p:cNvGrpSpPr>
            <p:nvPr/>
          </p:nvGrpSpPr>
          <p:grpSpPr bwMode="auto">
            <a:xfrm>
              <a:off x="12552504" y="3943282"/>
              <a:ext cx="986752" cy="182532"/>
              <a:chOff x="5893" y="2523"/>
              <a:chExt cx="466" cy="115"/>
            </a:xfrm>
          </p:grpSpPr>
          <p:sp>
            <p:nvSpPr>
              <p:cNvPr id="136" name="Rectangle 24">
                <a:extLst>
                  <a:ext uri="{FF2B5EF4-FFF2-40B4-BE49-F238E27FC236}">
                    <a16:creationId xmlns:a16="http://schemas.microsoft.com/office/drawing/2014/main" id="{32D5C8F8-147A-C841-B548-7974DFDB5EA1}"/>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7" name="Rectangle 25">
                <a:extLst>
                  <a:ext uri="{FF2B5EF4-FFF2-40B4-BE49-F238E27FC236}">
                    <a16:creationId xmlns:a16="http://schemas.microsoft.com/office/drawing/2014/main" id="{68BBC9FA-C675-AE4F-BD35-FE8479C5E0FA}"/>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8" name="Rectangle 26">
                <a:extLst>
                  <a:ext uri="{FF2B5EF4-FFF2-40B4-BE49-F238E27FC236}">
                    <a16:creationId xmlns:a16="http://schemas.microsoft.com/office/drawing/2014/main" id="{35A39609-73BC-1940-9433-EFBFCEDD70C0}"/>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9" name="Rectangle 27">
                <a:extLst>
                  <a:ext uri="{FF2B5EF4-FFF2-40B4-BE49-F238E27FC236}">
                    <a16:creationId xmlns:a16="http://schemas.microsoft.com/office/drawing/2014/main" id="{3AA9DA63-E65F-B74E-994A-D737F1CB5547}"/>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1" name="Group 28">
              <a:extLst>
                <a:ext uri="{FF2B5EF4-FFF2-40B4-BE49-F238E27FC236}">
                  <a16:creationId xmlns:a16="http://schemas.microsoft.com/office/drawing/2014/main" id="{368DE2D1-F215-DB4A-A761-FBB75CB462E1}"/>
                </a:ext>
              </a:extLst>
            </p:cNvPr>
            <p:cNvGrpSpPr>
              <a:grpSpLocks/>
            </p:cNvGrpSpPr>
            <p:nvPr/>
          </p:nvGrpSpPr>
          <p:grpSpPr bwMode="auto">
            <a:xfrm>
              <a:off x="12552504" y="4159146"/>
              <a:ext cx="986752" cy="182532"/>
              <a:chOff x="5893" y="2659"/>
              <a:chExt cx="466" cy="115"/>
            </a:xfrm>
          </p:grpSpPr>
          <p:sp>
            <p:nvSpPr>
              <p:cNvPr id="132" name="Rectangle 29">
                <a:extLst>
                  <a:ext uri="{FF2B5EF4-FFF2-40B4-BE49-F238E27FC236}">
                    <a16:creationId xmlns:a16="http://schemas.microsoft.com/office/drawing/2014/main" id="{8BE1F6C6-CC1A-574C-9896-529D53513B7E}"/>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3" name="Rectangle 30">
                <a:extLst>
                  <a:ext uri="{FF2B5EF4-FFF2-40B4-BE49-F238E27FC236}">
                    <a16:creationId xmlns:a16="http://schemas.microsoft.com/office/drawing/2014/main" id="{BA861DDC-F977-C94A-A599-C34E982F9936}"/>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4" name="Rectangle 31">
                <a:extLst>
                  <a:ext uri="{FF2B5EF4-FFF2-40B4-BE49-F238E27FC236}">
                    <a16:creationId xmlns:a16="http://schemas.microsoft.com/office/drawing/2014/main" id="{CA95A99E-F9CE-A743-8AA1-8378A8124C40}"/>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5" name="Rectangle 32">
                <a:extLst>
                  <a:ext uri="{FF2B5EF4-FFF2-40B4-BE49-F238E27FC236}">
                    <a16:creationId xmlns:a16="http://schemas.microsoft.com/office/drawing/2014/main" id="{268D5470-1625-A34F-95EB-AF6C0D04509D}"/>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2" name="Group 33">
              <a:extLst>
                <a:ext uri="{FF2B5EF4-FFF2-40B4-BE49-F238E27FC236}">
                  <a16:creationId xmlns:a16="http://schemas.microsoft.com/office/drawing/2014/main" id="{D77E76A8-9E13-8D47-BB51-CB0AE2578207}"/>
                </a:ext>
              </a:extLst>
            </p:cNvPr>
            <p:cNvGrpSpPr>
              <a:grpSpLocks/>
            </p:cNvGrpSpPr>
            <p:nvPr/>
          </p:nvGrpSpPr>
          <p:grpSpPr bwMode="auto">
            <a:xfrm>
              <a:off x="12552504" y="3511551"/>
              <a:ext cx="986752" cy="188882"/>
              <a:chOff x="5893" y="2251"/>
              <a:chExt cx="466" cy="119"/>
            </a:xfrm>
          </p:grpSpPr>
          <p:sp>
            <p:nvSpPr>
              <p:cNvPr id="128" name="Rectangle 34">
                <a:extLst>
                  <a:ext uri="{FF2B5EF4-FFF2-40B4-BE49-F238E27FC236}">
                    <a16:creationId xmlns:a16="http://schemas.microsoft.com/office/drawing/2014/main" id="{FE93E72D-D5D4-B74B-9AD4-193EDA853E79}"/>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9" name="Rectangle 35">
                <a:extLst>
                  <a:ext uri="{FF2B5EF4-FFF2-40B4-BE49-F238E27FC236}">
                    <a16:creationId xmlns:a16="http://schemas.microsoft.com/office/drawing/2014/main" id="{503C7F9F-98A3-C749-8209-859FFF0C5096}"/>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0" name="Rectangle 36">
                <a:extLst>
                  <a:ext uri="{FF2B5EF4-FFF2-40B4-BE49-F238E27FC236}">
                    <a16:creationId xmlns:a16="http://schemas.microsoft.com/office/drawing/2014/main" id="{6C126CDC-27F2-EA4E-9C34-5E373A54EC74}"/>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1" name="Rectangle 37">
                <a:extLst>
                  <a:ext uri="{FF2B5EF4-FFF2-40B4-BE49-F238E27FC236}">
                    <a16:creationId xmlns:a16="http://schemas.microsoft.com/office/drawing/2014/main" id="{49B9C795-0149-1445-921E-F36D548795C6}"/>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3" name="Group 38">
              <a:extLst>
                <a:ext uri="{FF2B5EF4-FFF2-40B4-BE49-F238E27FC236}">
                  <a16:creationId xmlns:a16="http://schemas.microsoft.com/office/drawing/2014/main" id="{36DC176B-BA34-D94C-A110-5BEACB8F14CD}"/>
                </a:ext>
              </a:extLst>
            </p:cNvPr>
            <p:cNvGrpSpPr>
              <a:grpSpLocks/>
            </p:cNvGrpSpPr>
            <p:nvPr/>
          </p:nvGrpSpPr>
          <p:grpSpPr bwMode="auto">
            <a:xfrm>
              <a:off x="12552504" y="4519449"/>
              <a:ext cx="986752" cy="182532"/>
              <a:chOff x="5893" y="2886"/>
              <a:chExt cx="466" cy="115"/>
            </a:xfrm>
          </p:grpSpPr>
          <p:sp>
            <p:nvSpPr>
              <p:cNvPr id="124" name="Rectangle 39">
                <a:extLst>
                  <a:ext uri="{FF2B5EF4-FFF2-40B4-BE49-F238E27FC236}">
                    <a16:creationId xmlns:a16="http://schemas.microsoft.com/office/drawing/2014/main" id="{4F14B0F4-F014-3E4B-AE94-F24A52108D7B}"/>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5" name="Rectangle 40">
                <a:extLst>
                  <a:ext uri="{FF2B5EF4-FFF2-40B4-BE49-F238E27FC236}">
                    <a16:creationId xmlns:a16="http://schemas.microsoft.com/office/drawing/2014/main" id="{02A56543-9768-EF42-92F3-6BB27DD31501}"/>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6" name="Rectangle 41">
                <a:extLst>
                  <a:ext uri="{FF2B5EF4-FFF2-40B4-BE49-F238E27FC236}">
                    <a16:creationId xmlns:a16="http://schemas.microsoft.com/office/drawing/2014/main" id="{85208ADF-AFCF-D84E-94C3-0DF3C3551C7F}"/>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7" name="Rectangle 42">
                <a:extLst>
                  <a:ext uri="{FF2B5EF4-FFF2-40B4-BE49-F238E27FC236}">
                    <a16:creationId xmlns:a16="http://schemas.microsoft.com/office/drawing/2014/main" id="{09EF86D1-EFFD-FB4E-99D1-056A4B0428E5}"/>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4" name="Group 43">
              <a:extLst>
                <a:ext uri="{FF2B5EF4-FFF2-40B4-BE49-F238E27FC236}">
                  <a16:creationId xmlns:a16="http://schemas.microsoft.com/office/drawing/2014/main" id="{D190ECF5-3089-D147-8542-BFCC8DD8FA4B}"/>
                </a:ext>
              </a:extLst>
            </p:cNvPr>
            <p:cNvGrpSpPr>
              <a:grpSpLocks/>
            </p:cNvGrpSpPr>
            <p:nvPr/>
          </p:nvGrpSpPr>
          <p:grpSpPr bwMode="auto">
            <a:xfrm>
              <a:off x="12552504" y="4735313"/>
              <a:ext cx="986752" cy="182532"/>
              <a:chOff x="5893" y="3022"/>
              <a:chExt cx="466" cy="115"/>
            </a:xfrm>
          </p:grpSpPr>
          <p:sp>
            <p:nvSpPr>
              <p:cNvPr id="120" name="Rectangle 44">
                <a:extLst>
                  <a:ext uri="{FF2B5EF4-FFF2-40B4-BE49-F238E27FC236}">
                    <a16:creationId xmlns:a16="http://schemas.microsoft.com/office/drawing/2014/main" id="{304A939D-4684-224F-80B5-F32305BA08D3}"/>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1" name="Rectangle 45">
                <a:extLst>
                  <a:ext uri="{FF2B5EF4-FFF2-40B4-BE49-F238E27FC236}">
                    <a16:creationId xmlns:a16="http://schemas.microsoft.com/office/drawing/2014/main" id="{753A43FA-0396-1D46-AFE7-285B80CBF5C9}"/>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2" name="Rectangle 46">
                <a:extLst>
                  <a:ext uri="{FF2B5EF4-FFF2-40B4-BE49-F238E27FC236}">
                    <a16:creationId xmlns:a16="http://schemas.microsoft.com/office/drawing/2014/main" id="{02FF8793-4060-C341-86D6-1463A63EB829}"/>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3" name="Rectangle 47">
                <a:extLst>
                  <a:ext uri="{FF2B5EF4-FFF2-40B4-BE49-F238E27FC236}">
                    <a16:creationId xmlns:a16="http://schemas.microsoft.com/office/drawing/2014/main" id="{B2740322-D473-2149-8F4C-BEE1C8F0B32B}"/>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5" name="Group 48">
              <a:extLst>
                <a:ext uri="{FF2B5EF4-FFF2-40B4-BE49-F238E27FC236}">
                  <a16:creationId xmlns:a16="http://schemas.microsoft.com/office/drawing/2014/main" id="{3AC388A6-239B-8B4C-90BB-FA963E00FA2A}"/>
                </a:ext>
              </a:extLst>
            </p:cNvPr>
            <p:cNvGrpSpPr>
              <a:grpSpLocks/>
            </p:cNvGrpSpPr>
            <p:nvPr/>
          </p:nvGrpSpPr>
          <p:grpSpPr bwMode="auto">
            <a:xfrm>
              <a:off x="12552504" y="4951179"/>
              <a:ext cx="986752" cy="182532"/>
              <a:chOff x="5893" y="3158"/>
              <a:chExt cx="466" cy="115"/>
            </a:xfrm>
          </p:grpSpPr>
          <p:sp>
            <p:nvSpPr>
              <p:cNvPr id="116" name="Rectangle 49">
                <a:extLst>
                  <a:ext uri="{FF2B5EF4-FFF2-40B4-BE49-F238E27FC236}">
                    <a16:creationId xmlns:a16="http://schemas.microsoft.com/office/drawing/2014/main" id="{DF4C8A9E-CD4A-6443-A434-264981B51088}"/>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7" name="Rectangle 50">
                <a:extLst>
                  <a:ext uri="{FF2B5EF4-FFF2-40B4-BE49-F238E27FC236}">
                    <a16:creationId xmlns:a16="http://schemas.microsoft.com/office/drawing/2014/main" id="{54436586-86F6-7041-901C-19B142DF3475}"/>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8" name="Rectangle 51">
                <a:extLst>
                  <a:ext uri="{FF2B5EF4-FFF2-40B4-BE49-F238E27FC236}">
                    <a16:creationId xmlns:a16="http://schemas.microsoft.com/office/drawing/2014/main" id="{C7AD0577-DAB9-C248-A84E-9CB2631BD661}"/>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9" name="Rectangle 52">
                <a:extLst>
                  <a:ext uri="{FF2B5EF4-FFF2-40B4-BE49-F238E27FC236}">
                    <a16:creationId xmlns:a16="http://schemas.microsoft.com/office/drawing/2014/main" id="{00317D90-EE50-C044-9A2B-E4748FB7FE64}"/>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6" name="Group 53">
              <a:extLst>
                <a:ext uri="{FF2B5EF4-FFF2-40B4-BE49-F238E27FC236}">
                  <a16:creationId xmlns:a16="http://schemas.microsoft.com/office/drawing/2014/main" id="{021E2EA1-6C27-2C42-BA6F-F1BEC31E74E1}"/>
                </a:ext>
              </a:extLst>
            </p:cNvPr>
            <p:cNvGrpSpPr>
              <a:grpSpLocks/>
            </p:cNvGrpSpPr>
            <p:nvPr/>
          </p:nvGrpSpPr>
          <p:grpSpPr bwMode="auto">
            <a:xfrm>
              <a:off x="12552504" y="5311482"/>
              <a:ext cx="986752" cy="182532"/>
              <a:chOff x="5893" y="3385"/>
              <a:chExt cx="466" cy="115"/>
            </a:xfrm>
          </p:grpSpPr>
          <p:sp>
            <p:nvSpPr>
              <p:cNvPr id="112" name="Rectangle 54">
                <a:extLst>
                  <a:ext uri="{FF2B5EF4-FFF2-40B4-BE49-F238E27FC236}">
                    <a16:creationId xmlns:a16="http://schemas.microsoft.com/office/drawing/2014/main" id="{D1DA06D1-6A5D-4E48-A2F4-0A3A2252D388}"/>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3" name="Rectangle 55">
                <a:extLst>
                  <a:ext uri="{FF2B5EF4-FFF2-40B4-BE49-F238E27FC236}">
                    <a16:creationId xmlns:a16="http://schemas.microsoft.com/office/drawing/2014/main" id="{CF6A4082-3EB0-3C45-9803-2EA2765B4D5A}"/>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4" name="Rectangle 56">
                <a:extLst>
                  <a:ext uri="{FF2B5EF4-FFF2-40B4-BE49-F238E27FC236}">
                    <a16:creationId xmlns:a16="http://schemas.microsoft.com/office/drawing/2014/main" id="{83D69B3D-D262-7D4E-9E5B-2434EB5961F6}"/>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5" name="Rectangle 57">
                <a:extLst>
                  <a:ext uri="{FF2B5EF4-FFF2-40B4-BE49-F238E27FC236}">
                    <a16:creationId xmlns:a16="http://schemas.microsoft.com/office/drawing/2014/main" id="{930EBB15-6A45-C84D-B3CB-7693B0D28B63}"/>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7" name="Group 58">
              <a:extLst>
                <a:ext uri="{FF2B5EF4-FFF2-40B4-BE49-F238E27FC236}">
                  <a16:creationId xmlns:a16="http://schemas.microsoft.com/office/drawing/2014/main" id="{DCCA46C1-AC80-9A43-B484-DF810FA07239}"/>
                </a:ext>
              </a:extLst>
            </p:cNvPr>
            <p:cNvGrpSpPr>
              <a:grpSpLocks/>
            </p:cNvGrpSpPr>
            <p:nvPr/>
          </p:nvGrpSpPr>
          <p:grpSpPr bwMode="auto">
            <a:xfrm>
              <a:off x="12552504" y="5527346"/>
              <a:ext cx="986752" cy="182532"/>
              <a:chOff x="5893" y="3521"/>
              <a:chExt cx="466" cy="115"/>
            </a:xfrm>
          </p:grpSpPr>
          <p:sp>
            <p:nvSpPr>
              <p:cNvPr id="108" name="Rectangle 59">
                <a:extLst>
                  <a:ext uri="{FF2B5EF4-FFF2-40B4-BE49-F238E27FC236}">
                    <a16:creationId xmlns:a16="http://schemas.microsoft.com/office/drawing/2014/main" id="{B7AAC26E-61BC-8749-AFAC-2E252B49BA17}"/>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9" name="Rectangle 60">
                <a:extLst>
                  <a:ext uri="{FF2B5EF4-FFF2-40B4-BE49-F238E27FC236}">
                    <a16:creationId xmlns:a16="http://schemas.microsoft.com/office/drawing/2014/main" id="{91831544-45FF-E340-A94D-AE3297CEC6A5}"/>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0" name="Rectangle 61">
                <a:extLst>
                  <a:ext uri="{FF2B5EF4-FFF2-40B4-BE49-F238E27FC236}">
                    <a16:creationId xmlns:a16="http://schemas.microsoft.com/office/drawing/2014/main" id="{F5730482-B978-904B-A3AC-EEA183D7D02D}"/>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1" name="Rectangle 62">
                <a:extLst>
                  <a:ext uri="{FF2B5EF4-FFF2-40B4-BE49-F238E27FC236}">
                    <a16:creationId xmlns:a16="http://schemas.microsoft.com/office/drawing/2014/main" id="{FF93F8AC-D977-0C40-BB33-2DF702AF7BC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8" name="Group 63">
              <a:extLst>
                <a:ext uri="{FF2B5EF4-FFF2-40B4-BE49-F238E27FC236}">
                  <a16:creationId xmlns:a16="http://schemas.microsoft.com/office/drawing/2014/main" id="{A9C1A99E-1354-BD40-92CC-1097A88D55CE}"/>
                </a:ext>
              </a:extLst>
            </p:cNvPr>
            <p:cNvGrpSpPr>
              <a:grpSpLocks/>
            </p:cNvGrpSpPr>
            <p:nvPr/>
          </p:nvGrpSpPr>
          <p:grpSpPr bwMode="auto">
            <a:xfrm>
              <a:off x="12552504" y="5743210"/>
              <a:ext cx="986752" cy="182532"/>
              <a:chOff x="5893" y="3657"/>
              <a:chExt cx="466" cy="115"/>
            </a:xfrm>
          </p:grpSpPr>
          <p:sp>
            <p:nvSpPr>
              <p:cNvPr id="104" name="Rectangle 64">
                <a:extLst>
                  <a:ext uri="{FF2B5EF4-FFF2-40B4-BE49-F238E27FC236}">
                    <a16:creationId xmlns:a16="http://schemas.microsoft.com/office/drawing/2014/main" id="{AC412130-84DC-7846-BAD4-21EDBE12F3C0}"/>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5" name="Rectangle 65">
                <a:extLst>
                  <a:ext uri="{FF2B5EF4-FFF2-40B4-BE49-F238E27FC236}">
                    <a16:creationId xmlns:a16="http://schemas.microsoft.com/office/drawing/2014/main" id="{B300F66A-C8D1-0545-A0CB-35310ED8C775}"/>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6" name="Rectangle 66">
                <a:extLst>
                  <a:ext uri="{FF2B5EF4-FFF2-40B4-BE49-F238E27FC236}">
                    <a16:creationId xmlns:a16="http://schemas.microsoft.com/office/drawing/2014/main" id="{3C6A783E-509F-DF46-B321-B8468B0E1626}"/>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7" name="Rectangle 67">
                <a:extLst>
                  <a:ext uri="{FF2B5EF4-FFF2-40B4-BE49-F238E27FC236}">
                    <a16:creationId xmlns:a16="http://schemas.microsoft.com/office/drawing/2014/main" id="{C55DE921-1AFF-2640-86D9-F1DF6A78D9E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9" name="Group 68">
              <a:extLst>
                <a:ext uri="{FF2B5EF4-FFF2-40B4-BE49-F238E27FC236}">
                  <a16:creationId xmlns:a16="http://schemas.microsoft.com/office/drawing/2014/main" id="{A6E1B667-43FA-DE4A-98DD-972135751421}"/>
                </a:ext>
              </a:extLst>
            </p:cNvPr>
            <p:cNvGrpSpPr>
              <a:grpSpLocks/>
            </p:cNvGrpSpPr>
            <p:nvPr/>
          </p:nvGrpSpPr>
          <p:grpSpPr bwMode="auto">
            <a:xfrm>
              <a:off x="12552504" y="6103513"/>
              <a:ext cx="986752" cy="182532"/>
              <a:chOff x="5893" y="3884"/>
              <a:chExt cx="466" cy="115"/>
            </a:xfrm>
          </p:grpSpPr>
          <p:sp>
            <p:nvSpPr>
              <p:cNvPr id="100" name="Rectangle 69">
                <a:extLst>
                  <a:ext uri="{FF2B5EF4-FFF2-40B4-BE49-F238E27FC236}">
                    <a16:creationId xmlns:a16="http://schemas.microsoft.com/office/drawing/2014/main" id="{7F936C4A-7764-6446-BE7A-6F8A72D2893A}"/>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1" name="Rectangle 70">
                <a:extLst>
                  <a:ext uri="{FF2B5EF4-FFF2-40B4-BE49-F238E27FC236}">
                    <a16:creationId xmlns:a16="http://schemas.microsoft.com/office/drawing/2014/main" id="{0DCBE27F-587E-9746-A51C-CC068DCE79FA}"/>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2" name="Rectangle 71">
                <a:extLst>
                  <a:ext uri="{FF2B5EF4-FFF2-40B4-BE49-F238E27FC236}">
                    <a16:creationId xmlns:a16="http://schemas.microsoft.com/office/drawing/2014/main" id="{091416AB-BFD7-E94A-95F3-DA237E23E679}"/>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3" name="Rectangle 72">
                <a:extLst>
                  <a:ext uri="{FF2B5EF4-FFF2-40B4-BE49-F238E27FC236}">
                    <a16:creationId xmlns:a16="http://schemas.microsoft.com/office/drawing/2014/main" id="{BC557144-ED30-534B-B997-B7D438CD02BE}"/>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0" name="Group 73">
              <a:extLst>
                <a:ext uri="{FF2B5EF4-FFF2-40B4-BE49-F238E27FC236}">
                  <a16:creationId xmlns:a16="http://schemas.microsoft.com/office/drawing/2014/main" id="{F4F296F4-53EB-3348-AB7A-A5230551390A}"/>
                </a:ext>
              </a:extLst>
            </p:cNvPr>
            <p:cNvGrpSpPr>
              <a:grpSpLocks/>
            </p:cNvGrpSpPr>
            <p:nvPr/>
          </p:nvGrpSpPr>
          <p:grpSpPr bwMode="auto">
            <a:xfrm>
              <a:off x="12552504" y="6328901"/>
              <a:ext cx="986752" cy="182532"/>
              <a:chOff x="5893" y="4026"/>
              <a:chExt cx="466" cy="115"/>
            </a:xfrm>
          </p:grpSpPr>
          <p:sp>
            <p:nvSpPr>
              <p:cNvPr id="96" name="Rectangle 74">
                <a:extLst>
                  <a:ext uri="{FF2B5EF4-FFF2-40B4-BE49-F238E27FC236}">
                    <a16:creationId xmlns:a16="http://schemas.microsoft.com/office/drawing/2014/main" id="{C64053B1-E458-5F4D-864B-681210E63854}"/>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7" name="Rectangle 75">
                <a:extLst>
                  <a:ext uri="{FF2B5EF4-FFF2-40B4-BE49-F238E27FC236}">
                    <a16:creationId xmlns:a16="http://schemas.microsoft.com/office/drawing/2014/main" id="{35B4E54A-981E-AE46-9D4B-5175D931098D}"/>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8" name="Rectangle 76">
                <a:extLst>
                  <a:ext uri="{FF2B5EF4-FFF2-40B4-BE49-F238E27FC236}">
                    <a16:creationId xmlns:a16="http://schemas.microsoft.com/office/drawing/2014/main" id="{09370D3C-5439-6842-9FA4-6AA598C3075A}"/>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9" name="Rectangle 77">
                <a:extLst>
                  <a:ext uri="{FF2B5EF4-FFF2-40B4-BE49-F238E27FC236}">
                    <a16:creationId xmlns:a16="http://schemas.microsoft.com/office/drawing/2014/main" id="{32B53C8E-23DF-0140-9CC5-C0F33A97A5E7}"/>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1" name="Group 78">
              <a:extLst>
                <a:ext uri="{FF2B5EF4-FFF2-40B4-BE49-F238E27FC236}">
                  <a16:creationId xmlns:a16="http://schemas.microsoft.com/office/drawing/2014/main" id="{50FD0AD5-9944-0347-BFF6-664AE3D781A1}"/>
                </a:ext>
              </a:extLst>
            </p:cNvPr>
            <p:cNvGrpSpPr>
              <a:grpSpLocks/>
            </p:cNvGrpSpPr>
            <p:nvPr/>
          </p:nvGrpSpPr>
          <p:grpSpPr bwMode="auto">
            <a:xfrm>
              <a:off x="12552504" y="6552703"/>
              <a:ext cx="986752" cy="182532"/>
              <a:chOff x="5893" y="4167"/>
              <a:chExt cx="466" cy="115"/>
            </a:xfrm>
          </p:grpSpPr>
          <p:sp>
            <p:nvSpPr>
              <p:cNvPr id="92" name="Rectangle 79">
                <a:extLst>
                  <a:ext uri="{FF2B5EF4-FFF2-40B4-BE49-F238E27FC236}">
                    <a16:creationId xmlns:a16="http://schemas.microsoft.com/office/drawing/2014/main" id="{E732A77E-8505-1E40-A258-EFDCBCEC8EB1}"/>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3" name="Rectangle 80">
                <a:extLst>
                  <a:ext uri="{FF2B5EF4-FFF2-40B4-BE49-F238E27FC236}">
                    <a16:creationId xmlns:a16="http://schemas.microsoft.com/office/drawing/2014/main" id="{32B69D4E-72C3-9649-B97D-0EFE46A72E9E}"/>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4" name="Rectangle 81">
                <a:extLst>
                  <a:ext uri="{FF2B5EF4-FFF2-40B4-BE49-F238E27FC236}">
                    <a16:creationId xmlns:a16="http://schemas.microsoft.com/office/drawing/2014/main" id="{E69042FB-994A-D542-BD0E-6F82FB751DF0}"/>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5" name="Rectangle 82">
                <a:extLst>
                  <a:ext uri="{FF2B5EF4-FFF2-40B4-BE49-F238E27FC236}">
                    <a16:creationId xmlns:a16="http://schemas.microsoft.com/office/drawing/2014/main" id="{D5B29B49-BB12-3F44-9E6E-4F0D381B2C3D}"/>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144" name="Rectangle 83">
            <a:extLst>
              <a:ext uri="{FF2B5EF4-FFF2-40B4-BE49-F238E27FC236}">
                <a16:creationId xmlns:a16="http://schemas.microsoft.com/office/drawing/2014/main" id="{C93DD7E9-B2BB-8D43-911F-C0381565FB38}"/>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145" name="Rectangle 84">
            <a:extLst>
              <a:ext uri="{FF2B5EF4-FFF2-40B4-BE49-F238E27FC236}">
                <a16:creationId xmlns:a16="http://schemas.microsoft.com/office/drawing/2014/main" id="{208BE6BD-83EA-3945-8804-48D4553AC936}"/>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3450727918"/>
      </p:ext>
    </p:extLst>
  </p:cSld>
  <p:clrMap bg1="lt1" tx1="dk1" bg2="lt2" tx2="dk2" accent1="accent1" accent2="accent2" accent3="accent3" accent4="accent4" accent5="accent5" accent6="accent6" hlink="hlink" folHlink="folHlink"/>
  <p:sldLayoutIdLst>
    <p:sldLayoutId id="2147483830"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1" fontAlgn="base" hangingPunct="1">
        <a:spcBef>
          <a:spcPct val="0"/>
        </a:spcBef>
        <a:spcAft>
          <a:spcPct val="0"/>
        </a:spcAft>
        <a:defRPr sz="4265" b="1">
          <a:solidFill>
            <a:schemeClr val="tx1"/>
          </a:solidFill>
          <a:latin typeface="黑体" pitchFamily="49" charset="-122"/>
          <a:ea typeface="黑体" pitchFamily="49" charset="-122"/>
          <a:cs typeface="+mj-cs"/>
        </a:defRPr>
      </a:lvl1pPr>
      <a:lvl2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2pPr>
      <a:lvl3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3pPr>
      <a:lvl4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4pPr>
      <a:lvl5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1" fontAlgn="base" hangingPunct="1">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1" fontAlgn="base" hangingPunct="1">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1" fontAlgn="base" hangingPunct="1">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1" fontAlgn="base" hangingPunct="1">
        <a:spcBef>
          <a:spcPct val="20000"/>
        </a:spcBef>
        <a:spcAft>
          <a:spcPct val="0"/>
        </a:spcAft>
        <a:buChar char="–"/>
        <a:defRPr sz="2133">
          <a:solidFill>
            <a:schemeClr val="tx1"/>
          </a:solidFill>
          <a:latin typeface="+mn-lt"/>
          <a:ea typeface="+mn-ea"/>
          <a:cs typeface="+mn-cs"/>
        </a:defRPr>
      </a:lvl4pPr>
      <a:lvl5pPr marL="2742308"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83" name="图片 82"/>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flipH="1">
            <a:off x="0" y="1810"/>
            <a:ext cx="12196763" cy="4792771"/>
          </a:xfrm>
          <a:prstGeom prst="rect">
            <a:avLst/>
          </a:prstGeom>
        </p:spPr>
      </p:pic>
      <p:sp>
        <p:nvSpPr>
          <p:cNvPr id="78" name="矩形 77"/>
          <p:cNvSpPr/>
          <p:nvPr userDrawn="1"/>
        </p:nvSpPr>
        <p:spPr bwMode="auto">
          <a:xfrm>
            <a:off x="-33880" y="4752404"/>
            <a:ext cx="12230643" cy="2842586"/>
          </a:xfrm>
          <a:prstGeom prst="rect">
            <a:avLst/>
          </a:prstGeom>
          <a:blipFill dpi="0" rotWithShape="1">
            <a:blip r:embed="rId4"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3077" name="Rectangle 15"/>
          <p:cNvSpPr>
            <a:spLocks noChangeArrowheads="1"/>
          </p:cNvSpPr>
          <p:nvPr/>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6" name="组合 15">
            <a:extLst>
              <a:ext uri="{FF2B5EF4-FFF2-40B4-BE49-F238E27FC236}">
                <a16:creationId xmlns:a16="http://schemas.microsoft.com/office/drawing/2014/main" id="{0471D311-6605-F244-939C-1A0F1511AD57}"/>
              </a:ext>
            </a:extLst>
          </p:cNvPr>
          <p:cNvGrpSpPr/>
          <p:nvPr userDrawn="1"/>
        </p:nvGrpSpPr>
        <p:grpSpPr>
          <a:xfrm>
            <a:off x="12438524" y="3358802"/>
            <a:ext cx="1214711" cy="3499198"/>
            <a:chOff x="12438524" y="3358802"/>
            <a:chExt cx="1214711" cy="3499198"/>
          </a:xfrm>
        </p:grpSpPr>
        <p:sp>
          <p:nvSpPr>
            <p:cNvPr id="15" name="矩形 14">
              <a:extLst>
                <a:ext uri="{FF2B5EF4-FFF2-40B4-BE49-F238E27FC236}">
                  <a16:creationId xmlns:a16="http://schemas.microsoft.com/office/drawing/2014/main" id="{D08D99DE-5ABC-2D44-AA9C-BC1F88EC17FA}"/>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2" name="Group 18"/>
            <p:cNvGrpSpPr>
              <a:grpSpLocks/>
            </p:cNvGrpSpPr>
            <p:nvPr/>
          </p:nvGrpSpPr>
          <p:grpSpPr bwMode="auto">
            <a:xfrm>
              <a:off x="12552504" y="3727418"/>
              <a:ext cx="986752" cy="182532"/>
              <a:chOff x="5893" y="2387"/>
              <a:chExt cx="466" cy="115"/>
            </a:xfrm>
          </p:grpSpPr>
          <p:sp>
            <p:nvSpPr>
              <p:cNvPr id="3143"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4"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5"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6"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 name="Group 23"/>
            <p:cNvGrpSpPr>
              <a:grpSpLocks/>
            </p:cNvGrpSpPr>
            <p:nvPr/>
          </p:nvGrpSpPr>
          <p:grpSpPr bwMode="auto">
            <a:xfrm>
              <a:off x="12552504" y="3943282"/>
              <a:ext cx="986752" cy="182532"/>
              <a:chOff x="5893" y="2523"/>
              <a:chExt cx="466" cy="115"/>
            </a:xfrm>
          </p:grpSpPr>
          <p:sp>
            <p:nvSpPr>
              <p:cNvPr id="3139"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0"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1"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2"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 name="Group 28"/>
            <p:cNvGrpSpPr>
              <a:grpSpLocks/>
            </p:cNvGrpSpPr>
            <p:nvPr/>
          </p:nvGrpSpPr>
          <p:grpSpPr bwMode="auto">
            <a:xfrm>
              <a:off x="12552504" y="4159146"/>
              <a:ext cx="986752" cy="182532"/>
              <a:chOff x="5893" y="2659"/>
              <a:chExt cx="466" cy="115"/>
            </a:xfrm>
          </p:grpSpPr>
          <p:sp>
            <p:nvSpPr>
              <p:cNvPr id="3135"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6"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7"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8"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 name="Group 33"/>
            <p:cNvGrpSpPr>
              <a:grpSpLocks/>
            </p:cNvGrpSpPr>
            <p:nvPr/>
          </p:nvGrpSpPr>
          <p:grpSpPr bwMode="auto">
            <a:xfrm>
              <a:off x="12552504" y="3511551"/>
              <a:ext cx="986752" cy="188882"/>
              <a:chOff x="5893" y="2251"/>
              <a:chExt cx="466" cy="119"/>
            </a:xfrm>
          </p:grpSpPr>
          <p:sp>
            <p:nvSpPr>
              <p:cNvPr id="3131"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2"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3"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4"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 name="Group 38"/>
            <p:cNvGrpSpPr>
              <a:grpSpLocks/>
            </p:cNvGrpSpPr>
            <p:nvPr/>
          </p:nvGrpSpPr>
          <p:grpSpPr bwMode="auto">
            <a:xfrm>
              <a:off x="12552504" y="4519449"/>
              <a:ext cx="986752" cy="182532"/>
              <a:chOff x="5893" y="2886"/>
              <a:chExt cx="466" cy="115"/>
            </a:xfrm>
          </p:grpSpPr>
          <p:sp>
            <p:nvSpPr>
              <p:cNvPr id="3127"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8"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9"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0"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 name="Group 43"/>
            <p:cNvGrpSpPr>
              <a:grpSpLocks/>
            </p:cNvGrpSpPr>
            <p:nvPr/>
          </p:nvGrpSpPr>
          <p:grpSpPr bwMode="auto">
            <a:xfrm>
              <a:off x="12552504" y="4735313"/>
              <a:ext cx="986752" cy="182532"/>
              <a:chOff x="5893" y="3022"/>
              <a:chExt cx="466" cy="115"/>
            </a:xfrm>
          </p:grpSpPr>
          <p:sp>
            <p:nvSpPr>
              <p:cNvPr id="3123"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4"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5"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6"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 name="Group 48"/>
            <p:cNvGrpSpPr>
              <a:grpSpLocks/>
            </p:cNvGrpSpPr>
            <p:nvPr/>
          </p:nvGrpSpPr>
          <p:grpSpPr bwMode="auto">
            <a:xfrm>
              <a:off x="12552504" y="4951179"/>
              <a:ext cx="986752" cy="182532"/>
              <a:chOff x="5893" y="3158"/>
              <a:chExt cx="466" cy="115"/>
            </a:xfrm>
          </p:grpSpPr>
          <p:sp>
            <p:nvSpPr>
              <p:cNvPr id="3119"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0"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1"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2"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 name="Group 53"/>
            <p:cNvGrpSpPr>
              <a:grpSpLocks/>
            </p:cNvGrpSpPr>
            <p:nvPr/>
          </p:nvGrpSpPr>
          <p:grpSpPr bwMode="auto">
            <a:xfrm>
              <a:off x="12552504" y="5311482"/>
              <a:ext cx="986752" cy="182532"/>
              <a:chOff x="5893" y="3385"/>
              <a:chExt cx="466" cy="115"/>
            </a:xfrm>
          </p:grpSpPr>
          <p:sp>
            <p:nvSpPr>
              <p:cNvPr id="3115"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6"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7"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8"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 name="Group 58"/>
            <p:cNvGrpSpPr>
              <a:grpSpLocks/>
            </p:cNvGrpSpPr>
            <p:nvPr/>
          </p:nvGrpSpPr>
          <p:grpSpPr bwMode="auto">
            <a:xfrm>
              <a:off x="12552504" y="5527346"/>
              <a:ext cx="986752" cy="182532"/>
              <a:chOff x="5893" y="3521"/>
              <a:chExt cx="466" cy="115"/>
            </a:xfrm>
          </p:grpSpPr>
          <p:sp>
            <p:nvSpPr>
              <p:cNvPr id="3111"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2"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3"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4"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 name="Group 63"/>
            <p:cNvGrpSpPr>
              <a:grpSpLocks/>
            </p:cNvGrpSpPr>
            <p:nvPr/>
          </p:nvGrpSpPr>
          <p:grpSpPr bwMode="auto">
            <a:xfrm>
              <a:off x="12552504" y="5743210"/>
              <a:ext cx="986752" cy="182532"/>
              <a:chOff x="5893" y="3657"/>
              <a:chExt cx="466" cy="115"/>
            </a:xfrm>
          </p:grpSpPr>
          <p:sp>
            <p:nvSpPr>
              <p:cNvPr id="3107"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8"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9"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0"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68"/>
            <p:cNvGrpSpPr>
              <a:grpSpLocks/>
            </p:cNvGrpSpPr>
            <p:nvPr/>
          </p:nvGrpSpPr>
          <p:grpSpPr bwMode="auto">
            <a:xfrm>
              <a:off x="12552504" y="6103513"/>
              <a:ext cx="986752" cy="182532"/>
              <a:chOff x="5893" y="3884"/>
              <a:chExt cx="466" cy="115"/>
            </a:xfrm>
          </p:grpSpPr>
          <p:sp>
            <p:nvSpPr>
              <p:cNvPr id="3103"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4"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5"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6"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73"/>
            <p:cNvGrpSpPr>
              <a:grpSpLocks/>
            </p:cNvGrpSpPr>
            <p:nvPr/>
          </p:nvGrpSpPr>
          <p:grpSpPr bwMode="auto">
            <a:xfrm>
              <a:off x="12552504" y="6328901"/>
              <a:ext cx="986752" cy="182532"/>
              <a:chOff x="5893" y="4026"/>
              <a:chExt cx="466" cy="115"/>
            </a:xfrm>
          </p:grpSpPr>
          <p:sp>
            <p:nvSpPr>
              <p:cNvPr id="3099"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0"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1"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2"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78"/>
            <p:cNvGrpSpPr>
              <a:grpSpLocks/>
            </p:cNvGrpSpPr>
            <p:nvPr/>
          </p:nvGrpSpPr>
          <p:grpSpPr bwMode="auto">
            <a:xfrm>
              <a:off x="12552504" y="6552703"/>
              <a:ext cx="986752" cy="182532"/>
              <a:chOff x="5893" y="4167"/>
              <a:chExt cx="466" cy="115"/>
            </a:xfrm>
          </p:grpSpPr>
          <p:sp>
            <p:nvSpPr>
              <p:cNvPr id="3095"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6"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7"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8"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3079" name="Rectangle 83"/>
          <p:cNvSpPr>
            <a:spLocks noChangeArrowheads="1"/>
          </p:cNvSpPr>
          <p:nvPr/>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3080" name="Rectangle 84"/>
          <p:cNvSpPr>
            <a:spLocks noChangeArrowheads="1"/>
          </p:cNvSpPr>
          <p:nvPr/>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
        <p:nvSpPr>
          <p:cNvPr id="77" name="副标题 2"/>
          <p:cNvSpPr txBox="1">
            <a:spLocks/>
          </p:cNvSpPr>
          <p:nvPr userDrawn="1"/>
        </p:nvSpPr>
        <p:spPr bwMode="auto">
          <a:xfrm>
            <a:off x="3664323" y="6328625"/>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200" b="0" dirty="0">
                <a:solidFill>
                  <a:srgbClr val="FFFFFF">
                    <a:lumMod val="50000"/>
                  </a:srgbClr>
                </a:solidFill>
                <a:latin typeface="微软雅黑" panose="020B0503020204020204" pitchFamily="34" charset="-122"/>
                <a:ea typeface="微软雅黑" panose="020B0503020204020204" pitchFamily="34" charset="-122"/>
              </a:rPr>
              <a:t>ZOMI.</a:t>
            </a:r>
            <a:r>
              <a:rPr lang="zh-CN" altLang="en-US" sz="1200"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200" b="0" dirty="0">
                <a:solidFill>
                  <a:srgbClr val="FFFFFF">
                    <a:lumMod val="50000"/>
                  </a:srgbClr>
                </a:solidFill>
                <a:latin typeface="微软雅黑" panose="020B0503020204020204" pitchFamily="34" charset="-122"/>
                <a:ea typeface="微软雅黑" panose="020B0503020204020204" pitchFamily="34" charset="-122"/>
              </a:rPr>
              <a:t>Ascend</a:t>
            </a:r>
          </a:p>
        </p:txBody>
      </p:sp>
      <p:pic>
        <p:nvPicPr>
          <p:cNvPr id="1026" name="Picture 2"/>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143395" y="6296150"/>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0" name="副标题 2">
            <a:extLst>
              <a:ext uri="{FF2B5EF4-FFF2-40B4-BE49-F238E27FC236}">
                <a16:creationId xmlns:a16="http://schemas.microsoft.com/office/drawing/2014/main" id="{A634CC0A-DFBC-A14F-BE2B-B5B3D2F6625A}"/>
              </a:ext>
            </a:extLst>
          </p:cNvPr>
          <p:cNvSpPr txBox="1">
            <a:spLocks/>
          </p:cNvSpPr>
          <p:nvPr userDrawn="1"/>
        </p:nvSpPr>
        <p:spPr bwMode="auto">
          <a:xfrm>
            <a:off x="9939205" y="6328625"/>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200"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200" b="0" dirty="0">
              <a:solidFill>
                <a:schemeClr val="bg1">
                  <a:lumMod val="65000"/>
                </a:schemeClr>
              </a:solidFill>
              <a:latin typeface="+mj-ea"/>
              <a:ea typeface="+mj-ea"/>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889"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8" name="矩形 77"/>
          <p:cNvSpPr/>
          <p:nvPr userDrawn="1"/>
        </p:nvSpPr>
        <p:spPr bwMode="auto">
          <a:xfrm>
            <a:off x="-33880" y="4752404"/>
            <a:ext cx="12230643" cy="2842586"/>
          </a:xfrm>
          <a:prstGeom prst="rect">
            <a:avLst/>
          </a:prstGeom>
          <a:blipFill dpi="0" rotWithShape="1">
            <a:blip r:embed="rId7"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7" name="副标题 2"/>
          <p:cNvSpPr txBox="1">
            <a:spLocks/>
          </p:cNvSpPr>
          <p:nvPr userDrawn="1"/>
        </p:nvSpPr>
        <p:spPr bwMode="auto">
          <a:xfrm>
            <a:off x="3664323" y="6309320"/>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200" b="0" dirty="0">
                <a:solidFill>
                  <a:srgbClr val="FFFFFF">
                    <a:lumMod val="50000"/>
                  </a:srgbClr>
                </a:solidFill>
                <a:latin typeface="Futura Medium" panose="020B0602020204020303" pitchFamily="34" charset="-79"/>
                <a:ea typeface="微软雅黑" panose="020B0503020204020204" pitchFamily="34" charset="-122"/>
                <a:cs typeface="Futura Medium" panose="020B0602020204020303" pitchFamily="34" charset="-79"/>
              </a:rPr>
              <a:t>Ascend</a:t>
            </a:r>
            <a:r>
              <a:rPr lang="zh-CN" altLang="en-US" sz="1200" b="0" dirty="0">
                <a:solidFill>
                  <a:srgbClr val="FFFFFF">
                    <a:lumMod val="50000"/>
                  </a:srgbClr>
                </a:solidFill>
                <a:latin typeface="Futura Medium" panose="020B0602020204020303" pitchFamily="34" charset="-79"/>
                <a:ea typeface="微软雅黑" panose="020B0503020204020204" pitchFamily="34" charset="-122"/>
                <a:cs typeface="Futura Medium" panose="020B0602020204020303" pitchFamily="34" charset="-79"/>
              </a:rPr>
              <a:t> </a:t>
            </a:r>
            <a:r>
              <a:rPr lang="en-US" altLang="zh-CN" sz="1200" b="0" dirty="0">
                <a:solidFill>
                  <a:srgbClr val="FFFFFF">
                    <a:lumMod val="50000"/>
                  </a:srgbClr>
                </a:solidFill>
                <a:latin typeface="Futura Medium" panose="020B0602020204020303" pitchFamily="34" charset="-79"/>
                <a:ea typeface="微软雅黑" panose="020B0503020204020204" pitchFamily="34" charset="-122"/>
                <a:cs typeface="Futura Medium" panose="020B0602020204020303" pitchFamily="34" charset="-79"/>
              </a:rPr>
              <a:t>--</a:t>
            </a:r>
            <a:r>
              <a:rPr lang="zh-CN" altLang="en-US" sz="1200" b="0" dirty="0">
                <a:solidFill>
                  <a:srgbClr val="FFFFFF">
                    <a:lumMod val="50000"/>
                  </a:srgbClr>
                </a:solidFill>
                <a:latin typeface="Futura Medium" panose="020B0602020204020303" pitchFamily="34" charset="-79"/>
                <a:ea typeface="微软雅黑" panose="020B0503020204020204" pitchFamily="34" charset="-122"/>
                <a:cs typeface="Futura Medium" panose="020B0602020204020303" pitchFamily="34" charset="-79"/>
              </a:rPr>
              <a:t> </a:t>
            </a:r>
            <a:r>
              <a:rPr lang="en-US" altLang="zh-CN" sz="1200" b="0" dirty="0">
                <a:solidFill>
                  <a:srgbClr val="FFFFFF">
                    <a:lumMod val="50000"/>
                  </a:srgbClr>
                </a:solidFill>
                <a:latin typeface="Futura Medium" panose="020B0602020204020303" pitchFamily="34" charset="-79"/>
                <a:ea typeface="微软雅黑" panose="020B0503020204020204" pitchFamily="34" charset="-122"/>
                <a:cs typeface="Futura Medium" panose="020B0602020204020303" pitchFamily="34" charset="-79"/>
              </a:rPr>
              <a:t>ZOMI</a:t>
            </a:r>
          </a:p>
        </p:txBody>
      </p:sp>
      <p:pic>
        <p:nvPicPr>
          <p:cNvPr id="1026" name="Picture 2"/>
          <p:cNvPicPr>
            <a:picLocks noChangeAspect="1" noChangeArrowheads="1"/>
          </p:cNvPicPr>
          <p:nvPr userDrawn="1"/>
        </p:nvPicPr>
        <p:blipFill>
          <a:blip r:embed="rId8" cstate="print">
            <a:extLst>
              <a:ext uri="{28A0092B-C50C-407E-A947-70E740481C1C}">
                <a14:useLocalDpi xmlns:a14="http://schemas.microsoft.com/office/drawing/2010/main"/>
              </a:ext>
            </a:extLst>
          </a:blip>
          <a:srcRect/>
          <a:stretch>
            <a:fillRect/>
          </a:stretch>
        </p:blipFill>
        <p:spPr bwMode="auto">
          <a:xfrm>
            <a:off x="143395" y="6237312"/>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4" name="Rectangle 5"/>
          <p:cNvSpPr>
            <a:spLocks noChangeArrowheads="1"/>
          </p:cNvSpPr>
          <p:nvPr userDrawn="1"/>
        </p:nvSpPr>
        <p:spPr bwMode="auto">
          <a:xfrm>
            <a:off x="8493235" y="6362118"/>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
        <p:nvSpPr>
          <p:cNvPr id="85" name="副标题 2">
            <a:extLst>
              <a:ext uri="{FF2B5EF4-FFF2-40B4-BE49-F238E27FC236}">
                <a16:creationId xmlns:a16="http://schemas.microsoft.com/office/drawing/2014/main" id="{9AB308A9-0BE9-714A-B697-9DA5E5382252}"/>
              </a:ext>
            </a:extLst>
          </p:cNvPr>
          <p:cNvSpPr txBox="1">
            <a:spLocks/>
          </p:cNvSpPr>
          <p:nvPr userDrawn="1"/>
        </p:nvSpPr>
        <p:spPr bwMode="auto">
          <a:xfrm>
            <a:off x="10098858" y="6309320"/>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200" b="0" dirty="0">
                <a:solidFill>
                  <a:schemeClr val="bg1">
                    <a:lumMod val="65000"/>
                  </a:schemeClr>
                </a:solidFill>
                <a:latin typeface="Futura Medium" panose="020B0602020204020303" pitchFamily="34" charset="-79"/>
                <a:ea typeface="+mj-ea"/>
                <a:cs typeface="Futura Medium" panose="020B0602020204020303" pitchFamily="34" charset="-79"/>
                <a:hlinkClick r:id="rId9">
                  <a:extLst>
                    <a:ext uri="{A12FA001-AC4F-418D-AE19-62706E023703}">
                      <ahyp:hlinkClr xmlns:ahyp="http://schemas.microsoft.com/office/drawing/2018/hyperlinkcolor" val="tx"/>
                    </a:ext>
                  </a:extLst>
                </a:hlinkClick>
              </a:rPr>
              <a:t>www.hiascend.com</a:t>
            </a:r>
            <a:endParaRPr lang="en-US" altLang="zh-CN" sz="1200" b="0" dirty="0">
              <a:solidFill>
                <a:schemeClr val="bg1">
                  <a:lumMod val="65000"/>
                </a:schemeClr>
              </a:solidFill>
              <a:latin typeface="Futura Medium" panose="020B0602020204020303" pitchFamily="34" charset="-79"/>
              <a:ea typeface="+mj-ea"/>
              <a:cs typeface="Futura Medium" panose="020B0602020204020303" pitchFamily="34" charset="-79"/>
            </a:endParaRPr>
          </a:p>
        </p:txBody>
      </p:sp>
      <p:sp>
        <p:nvSpPr>
          <p:cNvPr id="76" name="Rectangle 15">
            <a:extLst>
              <a:ext uri="{FF2B5EF4-FFF2-40B4-BE49-F238E27FC236}">
                <a16:creationId xmlns:a16="http://schemas.microsoft.com/office/drawing/2014/main" id="{5F0D27D0-6BBA-6040-99DD-9D74A376C229}"/>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79" name="组合 78">
            <a:extLst>
              <a:ext uri="{FF2B5EF4-FFF2-40B4-BE49-F238E27FC236}">
                <a16:creationId xmlns:a16="http://schemas.microsoft.com/office/drawing/2014/main" id="{0AEBE44D-B240-1047-8AE1-2A41842C9EF5}"/>
              </a:ext>
            </a:extLst>
          </p:cNvPr>
          <p:cNvGrpSpPr/>
          <p:nvPr userDrawn="1"/>
        </p:nvGrpSpPr>
        <p:grpSpPr>
          <a:xfrm>
            <a:off x="12438524" y="3358802"/>
            <a:ext cx="1214711" cy="3499198"/>
            <a:chOff x="12438524" y="3358802"/>
            <a:chExt cx="1214711" cy="3499198"/>
          </a:xfrm>
        </p:grpSpPr>
        <p:sp>
          <p:nvSpPr>
            <p:cNvPr id="80" name="矩形 79">
              <a:extLst>
                <a:ext uri="{FF2B5EF4-FFF2-40B4-BE49-F238E27FC236}">
                  <a16:creationId xmlns:a16="http://schemas.microsoft.com/office/drawing/2014/main" id="{6E75B5C4-174B-534E-99A7-4017609E4120}"/>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81" name="Group 18">
              <a:extLst>
                <a:ext uri="{FF2B5EF4-FFF2-40B4-BE49-F238E27FC236}">
                  <a16:creationId xmlns:a16="http://schemas.microsoft.com/office/drawing/2014/main" id="{FE94B37C-E1F1-684F-A002-9902065015EC}"/>
                </a:ext>
              </a:extLst>
            </p:cNvPr>
            <p:cNvGrpSpPr>
              <a:grpSpLocks/>
            </p:cNvGrpSpPr>
            <p:nvPr/>
          </p:nvGrpSpPr>
          <p:grpSpPr bwMode="auto">
            <a:xfrm>
              <a:off x="12552504" y="3727418"/>
              <a:ext cx="986752" cy="182532"/>
              <a:chOff x="5893" y="2387"/>
              <a:chExt cx="466" cy="115"/>
            </a:xfrm>
          </p:grpSpPr>
          <p:sp>
            <p:nvSpPr>
              <p:cNvPr id="144" name="Rectangle 19">
                <a:extLst>
                  <a:ext uri="{FF2B5EF4-FFF2-40B4-BE49-F238E27FC236}">
                    <a16:creationId xmlns:a16="http://schemas.microsoft.com/office/drawing/2014/main" id="{78A268BC-D3D4-3945-9984-290E632840EC}"/>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5" name="Rectangle 20">
                <a:extLst>
                  <a:ext uri="{FF2B5EF4-FFF2-40B4-BE49-F238E27FC236}">
                    <a16:creationId xmlns:a16="http://schemas.microsoft.com/office/drawing/2014/main" id="{A6090A13-C83C-2847-86D3-8ED00CE6F313}"/>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6" name="Rectangle 21">
                <a:extLst>
                  <a:ext uri="{FF2B5EF4-FFF2-40B4-BE49-F238E27FC236}">
                    <a16:creationId xmlns:a16="http://schemas.microsoft.com/office/drawing/2014/main" id="{A401A15C-7868-8E42-B649-7E8F610AE968}"/>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7" name="Rectangle 22">
                <a:extLst>
                  <a:ext uri="{FF2B5EF4-FFF2-40B4-BE49-F238E27FC236}">
                    <a16:creationId xmlns:a16="http://schemas.microsoft.com/office/drawing/2014/main" id="{2DE2C758-6DAB-3E49-974C-22059EDB5ED0}"/>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2" name="Group 23">
              <a:extLst>
                <a:ext uri="{FF2B5EF4-FFF2-40B4-BE49-F238E27FC236}">
                  <a16:creationId xmlns:a16="http://schemas.microsoft.com/office/drawing/2014/main" id="{AF280DAB-266C-9144-86E2-144461CD1043}"/>
                </a:ext>
              </a:extLst>
            </p:cNvPr>
            <p:cNvGrpSpPr>
              <a:grpSpLocks/>
            </p:cNvGrpSpPr>
            <p:nvPr/>
          </p:nvGrpSpPr>
          <p:grpSpPr bwMode="auto">
            <a:xfrm>
              <a:off x="12552504" y="3943282"/>
              <a:ext cx="986752" cy="182532"/>
              <a:chOff x="5893" y="2523"/>
              <a:chExt cx="466" cy="115"/>
            </a:xfrm>
          </p:grpSpPr>
          <p:sp>
            <p:nvSpPr>
              <p:cNvPr id="140" name="Rectangle 24">
                <a:extLst>
                  <a:ext uri="{FF2B5EF4-FFF2-40B4-BE49-F238E27FC236}">
                    <a16:creationId xmlns:a16="http://schemas.microsoft.com/office/drawing/2014/main" id="{F7077ABD-F234-3B45-BD19-97A98A850EF3}"/>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1" name="Rectangle 25">
                <a:extLst>
                  <a:ext uri="{FF2B5EF4-FFF2-40B4-BE49-F238E27FC236}">
                    <a16:creationId xmlns:a16="http://schemas.microsoft.com/office/drawing/2014/main" id="{734082A6-194A-3F41-9F1E-41DF51B5490E}"/>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2" name="Rectangle 26">
                <a:extLst>
                  <a:ext uri="{FF2B5EF4-FFF2-40B4-BE49-F238E27FC236}">
                    <a16:creationId xmlns:a16="http://schemas.microsoft.com/office/drawing/2014/main" id="{1D77F031-CF25-AE42-8E19-E5EF69D08D5D}"/>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3" name="Rectangle 27">
                <a:extLst>
                  <a:ext uri="{FF2B5EF4-FFF2-40B4-BE49-F238E27FC236}">
                    <a16:creationId xmlns:a16="http://schemas.microsoft.com/office/drawing/2014/main" id="{7BE49B44-4D10-8F48-8220-01AC6743283B}"/>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3" name="Group 28">
              <a:extLst>
                <a:ext uri="{FF2B5EF4-FFF2-40B4-BE49-F238E27FC236}">
                  <a16:creationId xmlns:a16="http://schemas.microsoft.com/office/drawing/2014/main" id="{F016FB11-1E0A-8540-9C0C-E06F13CA097E}"/>
                </a:ext>
              </a:extLst>
            </p:cNvPr>
            <p:cNvGrpSpPr>
              <a:grpSpLocks/>
            </p:cNvGrpSpPr>
            <p:nvPr/>
          </p:nvGrpSpPr>
          <p:grpSpPr bwMode="auto">
            <a:xfrm>
              <a:off x="12552504" y="4159146"/>
              <a:ext cx="986752" cy="182532"/>
              <a:chOff x="5893" y="2659"/>
              <a:chExt cx="466" cy="115"/>
            </a:xfrm>
          </p:grpSpPr>
          <p:sp>
            <p:nvSpPr>
              <p:cNvPr id="136" name="Rectangle 29">
                <a:extLst>
                  <a:ext uri="{FF2B5EF4-FFF2-40B4-BE49-F238E27FC236}">
                    <a16:creationId xmlns:a16="http://schemas.microsoft.com/office/drawing/2014/main" id="{98C97CFF-95B2-3E4D-A057-C8EEE453DE76}"/>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7" name="Rectangle 30">
                <a:extLst>
                  <a:ext uri="{FF2B5EF4-FFF2-40B4-BE49-F238E27FC236}">
                    <a16:creationId xmlns:a16="http://schemas.microsoft.com/office/drawing/2014/main" id="{7DC45F03-85BB-C94A-9F19-93E79FC99651}"/>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8" name="Rectangle 31">
                <a:extLst>
                  <a:ext uri="{FF2B5EF4-FFF2-40B4-BE49-F238E27FC236}">
                    <a16:creationId xmlns:a16="http://schemas.microsoft.com/office/drawing/2014/main" id="{DE803727-D384-D74F-836D-06462F48EA17}"/>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9" name="Rectangle 32">
                <a:extLst>
                  <a:ext uri="{FF2B5EF4-FFF2-40B4-BE49-F238E27FC236}">
                    <a16:creationId xmlns:a16="http://schemas.microsoft.com/office/drawing/2014/main" id="{DC9DA388-B05C-BB46-B940-37E62937197B}"/>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6" name="Group 33">
              <a:extLst>
                <a:ext uri="{FF2B5EF4-FFF2-40B4-BE49-F238E27FC236}">
                  <a16:creationId xmlns:a16="http://schemas.microsoft.com/office/drawing/2014/main" id="{80516E18-79C1-BF46-A829-59DDDE7B190A}"/>
                </a:ext>
              </a:extLst>
            </p:cNvPr>
            <p:cNvGrpSpPr>
              <a:grpSpLocks/>
            </p:cNvGrpSpPr>
            <p:nvPr/>
          </p:nvGrpSpPr>
          <p:grpSpPr bwMode="auto">
            <a:xfrm>
              <a:off x="12552504" y="3511551"/>
              <a:ext cx="986752" cy="188882"/>
              <a:chOff x="5893" y="2251"/>
              <a:chExt cx="466" cy="119"/>
            </a:xfrm>
          </p:grpSpPr>
          <p:sp>
            <p:nvSpPr>
              <p:cNvPr id="132" name="Rectangle 34">
                <a:extLst>
                  <a:ext uri="{FF2B5EF4-FFF2-40B4-BE49-F238E27FC236}">
                    <a16:creationId xmlns:a16="http://schemas.microsoft.com/office/drawing/2014/main" id="{FD73BA44-330D-2F42-9839-CD27228C6348}"/>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3" name="Rectangle 35">
                <a:extLst>
                  <a:ext uri="{FF2B5EF4-FFF2-40B4-BE49-F238E27FC236}">
                    <a16:creationId xmlns:a16="http://schemas.microsoft.com/office/drawing/2014/main" id="{5016EF6D-279F-B340-9667-A8AE1DFA942F}"/>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4" name="Rectangle 36">
                <a:extLst>
                  <a:ext uri="{FF2B5EF4-FFF2-40B4-BE49-F238E27FC236}">
                    <a16:creationId xmlns:a16="http://schemas.microsoft.com/office/drawing/2014/main" id="{17BD6F8D-671A-CB42-AC6D-5CB878B6D233}"/>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5" name="Rectangle 37">
                <a:extLst>
                  <a:ext uri="{FF2B5EF4-FFF2-40B4-BE49-F238E27FC236}">
                    <a16:creationId xmlns:a16="http://schemas.microsoft.com/office/drawing/2014/main" id="{80BFA420-341E-784D-97C1-CA4EB2DF99B1}"/>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7" name="Group 38">
              <a:extLst>
                <a:ext uri="{FF2B5EF4-FFF2-40B4-BE49-F238E27FC236}">
                  <a16:creationId xmlns:a16="http://schemas.microsoft.com/office/drawing/2014/main" id="{113C15F0-B8A3-D940-9BBC-DC87E5D377FF}"/>
                </a:ext>
              </a:extLst>
            </p:cNvPr>
            <p:cNvGrpSpPr>
              <a:grpSpLocks/>
            </p:cNvGrpSpPr>
            <p:nvPr/>
          </p:nvGrpSpPr>
          <p:grpSpPr bwMode="auto">
            <a:xfrm>
              <a:off x="12552504" y="4519449"/>
              <a:ext cx="986752" cy="182532"/>
              <a:chOff x="5893" y="2886"/>
              <a:chExt cx="466" cy="115"/>
            </a:xfrm>
          </p:grpSpPr>
          <p:sp>
            <p:nvSpPr>
              <p:cNvPr id="128" name="Rectangle 39">
                <a:extLst>
                  <a:ext uri="{FF2B5EF4-FFF2-40B4-BE49-F238E27FC236}">
                    <a16:creationId xmlns:a16="http://schemas.microsoft.com/office/drawing/2014/main" id="{0FCD2644-873C-364B-8794-FB5DDC55739B}"/>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9" name="Rectangle 40">
                <a:extLst>
                  <a:ext uri="{FF2B5EF4-FFF2-40B4-BE49-F238E27FC236}">
                    <a16:creationId xmlns:a16="http://schemas.microsoft.com/office/drawing/2014/main" id="{88E82062-E2D8-104E-877E-7299A202773B}"/>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0" name="Rectangle 41">
                <a:extLst>
                  <a:ext uri="{FF2B5EF4-FFF2-40B4-BE49-F238E27FC236}">
                    <a16:creationId xmlns:a16="http://schemas.microsoft.com/office/drawing/2014/main" id="{0B20ED13-C438-FC42-97AF-70FD93225E60}"/>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1" name="Rectangle 42">
                <a:extLst>
                  <a:ext uri="{FF2B5EF4-FFF2-40B4-BE49-F238E27FC236}">
                    <a16:creationId xmlns:a16="http://schemas.microsoft.com/office/drawing/2014/main" id="{B0CDA2D6-D44E-BB4A-81BA-60E9DD4C7F3E}"/>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8" name="Group 43">
              <a:extLst>
                <a:ext uri="{FF2B5EF4-FFF2-40B4-BE49-F238E27FC236}">
                  <a16:creationId xmlns:a16="http://schemas.microsoft.com/office/drawing/2014/main" id="{6C47AEC9-E44E-7A4E-96CF-B98299B5522A}"/>
                </a:ext>
              </a:extLst>
            </p:cNvPr>
            <p:cNvGrpSpPr>
              <a:grpSpLocks/>
            </p:cNvGrpSpPr>
            <p:nvPr/>
          </p:nvGrpSpPr>
          <p:grpSpPr bwMode="auto">
            <a:xfrm>
              <a:off x="12552504" y="4735313"/>
              <a:ext cx="986752" cy="182532"/>
              <a:chOff x="5893" y="3022"/>
              <a:chExt cx="466" cy="115"/>
            </a:xfrm>
          </p:grpSpPr>
          <p:sp>
            <p:nvSpPr>
              <p:cNvPr id="124" name="Rectangle 44">
                <a:extLst>
                  <a:ext uri="{FF2B5EF4-FFF2-40B4-BE49-F238E27FC236}">
                    <a16:creationId xmlns:a16="http://schemas.microsoft.com/office/drawing/2014/main" id="{5704526A-72A0-6B4C-BD19-10E8D93A9D6B}"/>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5" name="Rectangle 45">
                <a:extLst>
                  <a:ext uri="{FF2B5EF4-FFF2-40B4-BE49-F238E27FC236}">
                    <a16:creationId xmlns:a16="http://schemas.microsoft.com/office/drawing/2014/main" id="{55D7F1F7-3CF2-2D49-B1D8-A9131DD958C8}"/>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6" name="Rectangle 46">
                <a:extLst>
                  <a:ext uri="{FF2B5EF4-FFF2-40B4-BE49-F238E27FC236}">
                    <a16:creationId xmlns:a16="http://schemas.microsoft.com/office/drawing/2014/main" id="{5536878C-9A77-8E43-AA67-8512E44B7B8D}"/>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7" name="Rectangle 47">
                <a:extLst>
                  <a:ext uri="{FF2B5EF4-FFF2-40B4-BE49-F238E27FC236}">
                    <a16:creationId xmlns:a16="http://schemas.microsoft.com/office/drawing/2014/main" id="{6C483BFD-776A-CE43-AF6B-FFE5F5D76D58}"/>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9" name="Group 48">
              <a:extLst>
                <a:ext uri="{FF2B5EF4-FFF2-40B4-BE49-F238E27FC236}">
                  <a16:creationId xmlns:a16="http://schemas.microsoft.com/office/drawing/2014/main" id="{A0F9180E-9F48-EE4D-9EA3-5586D4BDF6FB}"/>
                </a:ext>
              </a:extLst>
            </p:cNvPr>
            <p:cNvGrpSpPr>
              <a:grpSpLocks/>
            </p:cNvGrpSpPr>
            <p:nvPr/>
          </p:nvGrpSpPr>
          <p:grpSpPr bwMode="auto">
            <a:xfrm>
              <a:off x="12552504" y="4951179"/>
              <a:ext cx="986752" cy="182532"/>
              <a:chOff x="5893" y="3158"/>
              <a:chExt cx="466" cy="115"/>
            </a:xfrm>
          </p:grpSpPr>
          <p:sp>
            <p:nvSpPr>
              <p:cNvPr id="120" name="Rectangle 49">
                <a:extLst>
                  <a:ext uri="{FF2B5EF4-FFF2-40B4-BE49-F238E27FC236}">
                    <a16:creationId xmlns:a16="http://schemas.microsoft.com/office/drawing/2014/main" id="{7F8F9A75-C921-7341-9A23-DBDCDC1B2619}"/>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1" name="Rectangle 50">
                <a:extLst>
                  <a:ext uri="{FF2B5EF4-FFF2-40B4-BE49-F238E27FC236}">
                    <a16:creationId xmlns:a16="http://schemas.microsoft.com/office/drawing/2014/main" id="{AC226384-8DBE-9841-A45A-F2CB694FDF41}"/>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2" name="Rectangle 51">
                <a:extLst>
                  <a:ext uri="{FF2B5EF4-FFF2-40B4-BE49-F238E27FC236}">
                    <a16:creationId xmlns:a16="http://schemas.microsoft.com/office/drawing/2014/main" id="{5A85650A-E4C5-074F-9137-CABFBA2B769F}"/>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3" name="Rectangle 52">
                <a:extLst>
                  <a:ext uri="{FF2B5EF4-FFF2-40B4-BE49-F238E27FC236}">
                    <a16:creationId xmlns:a16="http://schemas.microsoft.com/office/drawing/2014/main" id="{928A1787-A3CC-2D4C-B5DE-20C2DD1907B5}"/>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0" name="Group 53">
              <a:extLst>
                <a:ext uri="{FF2B5EF4-FFF2-40B4-BE49-F238E27FC236}">
                  <a16:creationId xmlns:a16="http://schemas.microsoft.com/office/drawing/2014/main" id="{96D554F2-B1AA-3547-ACAE-FD72B57528B5}"/>
                </a:ext>
              </a:extLst>
            </p:cNvPr>
            <p:cNvGrpSpPr>
              <a:grpSpLocks/>
            </p:cNvGrpSpPr>
            <p:nvPr/>
          </p:nvGrpSpPr>
          <p:grpSpPr bwMode="auto">
            <a:xfrm>
              <a:off x="12552504" y="5311482"/>
              <a:ext cx="986752" cy="182532"/>
              <a:chOff x="5893" y="3385"/>
              <a:chExt cx="466" cy="115"/>
            </a:xfrm>
          </p:grpSpPr>
          <p:sp>
            <p:nvSpPr>
              <p:cNvPr id="116" name="Rectangle 54">
                <a:extLst>
                  <a:ext uri="{FF2B5EF4-FFF2-40B4-BE49-F238E27FC236}">
                    <a16:creationId xmlns:a16="http://schemas.microsoft.com/office/drawing/2014/main" id="{707F084C-E82D-9041-A45E-F937AF2D9DDD}"/>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7" name="Rectangle 55">
                <a:extLst>
                  <a:ext uri="{FF2B5EF4-FFF2-40B4-BE49-F238E27FC236}">
                    <a16:creationId xmlns:a16="http://schemas.microsoft.com/office/drawing/2014/main" id="{D9FBABE9-27E1-A745-963F-053AD32BCDCF}"/>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8" name="Rectangle 56">
                <a:extLst>
                  <a:ext uri="{FF2B5EF4-FFF2-40B4-BE49-F238E27FC236}">
                    <a16:creationId xmlns:a16="http://schemas.microsoft.com/office/drawing/2014/main" id="{580DACF8-D4A8-5F4A-ABDB-900AB4166CBA}"/>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9" name="Rectangle 57">
                <a:extLst>
                  <a:ext uri="{FF2B5EF4-FFF2-40B4-BE49-F238E27FC236}">
                    <a16:creationId xmlns:a16="http://schemas.microsoft.com/office/drawing/2014/main" id="{7FD63E0A-1859-FE45-8460-39EFEC15E202}"/>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1" name="Group 58">
              <a:extLst>
                <a:ext uri="{FF2B5EF4-FFF2-40B4-BE49-F238E27FC236}">
                  <a16:creationId xmlns:a16="http://schemas.microsoft.com/office/drawing/2014/main" id="{D28003DF-D49D-264C-A28B-05E6B32D7295}"/>
                </a:ext>
              </a:extLst>
            </p:cNvPr>
            <p:cNvGrpSpPr>
              <a:grpSpLocks/>
            </p:cNvGrpSpPr>
            <p:nvPr/>
          </p:nvGrpSpPr>
          <p:grpSpPr bwMode="auto">
            <a:xfrm>
              <a:off x="12552504" y="5527346"/>
              <a:ext cx="986752" cy="182532"/>
              <a:chOff x="5893" y="3521"/>
              <a:chExt cx="466" cy="115"/>
            </a:xfrm>
          </p:grpSpPr>
          <p:sp>
            <p:nvSpPr>
              <p:cNvPr id="112" name="Rectangle 59">
                <a:extLst>
                  <a:ext uri="{FF2B5EF4-FFF2-40B4-BE49-F238E27FC236}">
                    <a16:creationId xmlns:a16="http://schemas.microsoft.com/office/drawing/2014/main" id="{9603B163-0D54-1947-84A8-DE77D43847A1}"/>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3" name="Rectangle 60">
                <a:extLst>
                  <a:ext uri="{FF2B5EF4-FFF2-40B4-BE49-F238E27FC236}">
                    <a16:creationId xmlns:a16="http://schemas.microsoft.com/office/drawing/2014/main" id="{579289F7-49B1-6F48-872D-CA98C954701B}"/>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4" name="Rectangle 61">
                <a:extLst>
                  <a:ext uri="{FF2B5EF4-FFF2-40B4-BE49-F238E27FC236}">
                    <a16:creationId xmlns:a16="http://schemas.microsoft.com/office/drawing/2014/main" id="{69A2D88C-BED9-2249-9ED9-49DF387ACB08}"/>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5" name="Rectangle 62">
                <a:extLst>
                  <a:ext uri="{FF2B5EF4-FFF2-40B4-BE49-F238E27FC236}">
                    <a16:creationId xmlns:a16="http://schemas.microsoft.com/office/drawing/2014/main" id="{F72FAEB2-9671-5448-9477-0C0AF673F69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2" name="Group 63">
              <a:extLst>
                <a:ext uri="{FF2B5EF4-FFF2-40B4-BE49-F238E27FC236}">
                  <a16:creationId xmlns:a16="http://schemas.microsoft.com/office/drawing/2014/main" id="{DA96FCC8-5FE9-D144-AB36-A42DD32D2D6D}"/>
                </a:ext>
              </a:extLst>
            </p:cNvPr>
            <p:cNvGrpSpPr>
              <a:grpSpLocks/>
            </p:cNvGrpSpPr>
            <p:nvPr/>
          </p:nvGrpSpPr>
          <p:grpSpPr bwMode="auto">
            <a:xfrm>
              <a:off x="12552504" y="5743210"/>
              <a:ext cx="986752" cy="182532"/>
              <a:chOff x="5893" y="3657"/>
              <a:chExt cx="466" cy="115"/>
            </a:xfrm>
          </p:grpSpPr>
          <p:sp>
            <p:nvSpPr>
              <p:cNvPr id="108" name="Rectangle 64">
                <a:extLst>
                  <a:ext uri="{FF2B5EF4-FFF2-40B4-BE49-F238E27FC236}">
                    <a16:creationId xmlns:a16="http://schemas.microsoft.com/office/drawing/2014/main" id="{6207FB59-1231-0C4A-874C-33971902B237}"/>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9" name="Rectangle 65">
                <a:extLst>
                  <a:ext uri="{FF2B5EF4-FFF2-40B4-BE49-F238E27FC236}">
                    <a16:creationId xmlns:a16="http://schemas.microsoft.com/office/drawing/2014/main" id="{F649D630-7F44-FE45-BEF5-65314D8990A9}"/>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0" name="Rectangle 66">
                <a:extLst>
                  <a:ext uri="{FF2B5EF4-FFF2-40B4-BE49-F238E27FC236}">
                    <a16:creationId xmlns:a16="http://schemas.microsoft.com/office/drawing/2014/main" id="{81E212F1-1508-0F42-978E-28F2E5457546}"/>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1" name="Rectangle 67">
                <a:extLst>
                  <a:ext uri="{FF2B5EF4-FFF2-40B4-BE49-F238E27FC236}">
                    <a16:creationId xmlns:a16="http://schemas.microsoft.com/office/drawing/2014/main" id="{3D5C9D94-34F2-B54F-BE78-5F1FDA58A459}"/>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3" name="Group 68">
              <a:extLst>
                <a:ext uri="{FF2B5EF4-FFF2-40B4-BE49-F238E27FC236}">
                  <a16:creationId xmlns:a16="http://schemas.microsoft.com/office/drawing/2014/main" id="{BD32AFAC-D574-234A-870B-701C55C3C04E}"/>
                </a:ext>
              </a:extLst>
            </p:cNvPr>
            <p:cNvGrpSpPr>
              <a:grpSpLocks/>
            </p:cNvGrpSpPr>
            <p:nvPr/>
          </p:nvGrpSpPr>
          <p:grpSpPr bwMode="auto">
            <a:xfrm>
              <a:off x="12552504" y="6103513"/>
              <a:ext cx="986752" cy="182532"/>
              <a:chOff x="5893" y="3884"/>
              <a:chExt cx="466" cy="115"/>
            </a:xfrm>
          </p:grpSpPr>
          <p:sp>
            <p:nvSpPr>
              <p:cNvPr id="104" name="Rectangle 69">
                <a:extLst>
                  <a:ext uri="{FF2B5EF4-FFF2-40B4-BE49-F238E27FC236}">
                    <a16:creationId xmlns:a16="http://schemas.microsoft.com/office/drawing/2014/main" id="{93A97BBA-F2D2-6045-A80B-34D728F57FB8}"/>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5" name="Rectangle 70">
                <a:extLst>
                  <a:ext uri="{FF2B5EF4-FFF2-40B4-BE49-F238E27FC236}">
                    <a16:creationId xmlns:a16="http://schemas.microsoft.com/office/drawing/2014/main" id="{69D6D1F7-1AD4-6A4B-A6CF-1E2368DA68FC}"/>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6" name="Rectangle 71">
                <a:extLst>
                  <a:ext uri="{FF2B5EF4-FFF2-40B4-BE49-F238E27FC236}">
                    <a16:creationId xmlns:a16="http://schemas.microsoft.com/office/drawing/2014/main" id="{F7DA91D9-CD56-974F-A170-E6F501358174}"/>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7" name="Rectangle 72">
                <a:extLst>
                  <a:ext uri="{FF2B5EF4-FFF2-40B4-BE49-F238E27FC236}">
                    <a16:creationId xmlns:a16="http://schemas.microsoft.com/office/drawing/2014/main" id="{5CC3E513-AF85-DA42-A69F-8C02BF54AC58}"/>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4" name="Group 73">
              <a:extLst>
                <a:ext uri="{FF2B5EF4-FFF2-40B4-BE49-F238E27FC236}">
                  <a16:creationId xmlns:a16="http://schemas.microsoft.com/office/drawing/2014/main" id="{AF567667-F7BC-9248-A1C8-8A2251957F9E}"/>
                </a:ext>
              </a:extLst>
            </p:cNvPr>
            <p:cNvGrpSpPr>
              <a:grpSpLocks/>
            </p:cNvGrpSpPr>
            <p:nvPr/>
          </p:nvGrpSpPr>
          <p:grpSpPr bwMode="auto">
            <a:xfrm>
              <a:off x="12552504" y="6328901"/>
              <a:ext cx="986752" cy="182532"/>
              <a:chOff x="5893" y="4026"/>
              <a:chExt cx="466" cy="115"/>
            </a:xfrm>
          </p:grpSpPr>
          <p:sp>
            <p:nvSpPr>
              <p:cNvPr id="100" name="Rectangle 74">
                <a:extLst>
                  <a:ext uri="{FF2B5EF4-FFF2-40B4-BE49-F238E27FC236}">
                    <a16:creationId xmlns:a16="http://schemas.microsoft.com/office/drawing/2014/main" id="{FFA73BAB-564A-1748-85FA-7DD4850441E9}"/>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1" name="Rectangle 75">
                <a:extLst>
                  <a:ext uri="{FF2B5EF4-FFF2-40B4-BE49-F238E27FC236}">
                    <a16:creationId xmlns:a16="http://schemas.microsoft.com/office/drawing/2014/main" id="{64CCF173-4A8D-EF4B-8A72-B096FC19FFE1}"/>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2" name="Rectangle 76">
                <a:extLst>
                  <a:ext uri="{FF2B5EF4-FFF2-40B4-BE49-F238E27FC236}">
                    <a16:creationId xmlns:a16="http://schemas.microsoft.com/office/drawing/2014/main" id="{4BF27227-A166-384B-B8D1-B80A4EDAB603}"/>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3" name="Rectangle 77">
                <a:extLst>
                  <a:ext uri="{FF2B5EF4-FFF2-40B4-BE49-F238E27FC236}">
                    <a16:creationId xmlns:a16="http://schemas.microsoft.com/office/drawing/2014/main" id="{2846B208-84B8-264B-9543-DDE16F2558B6}"/>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5" name="Group 78">
              <a:extLst>
                <a:ext uri="{FF2B5EF4-FFF2-40B4-BE49-F238E27FC236}">
                  <a16:creationId xmlns:a16="http://schemas.microsoft.com/office/drawing/2014/main" id="{A6867BC2-B515-1044-A4DB-1CACF71026CE}"/>
                </a:ext>
              </a:extLst>
            </p:cNvPr>
            <p:cNvGrpSpPr>
              <a:grpSpLocks/>
            </p:cNvGrpSpPr>
            <p:nvPr/>
          </p:nvGrpSpPr>
          <p:grpSpPr bwMode="auto">
            <a:xfrm>
              <a:off x="12552504" y="6552703"/>
              <a:ext cx="986752" cy="182532"/>
              <a:chOff x="5893" y="4167"/>
              <a:chExt cx="466" cy="115"/>
            </a:xfrm>
          </p:grpSpPr>
          <p:sp>
            <p:nvSpPr>
              <p:cNvPr id="96" name="Rectangle 79">
                <a:extLst>
                  <a:ext uri="{FF2B5EF4-FFF2-40B4-BE49-F238E27FC236}">
                    <a16:creationId xmlns:a16="http://schemas.microsoft.com/office/drawing/2014/main" id="{74E04B94-468E-2248-9C3F-E63329CEF76D}"/>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7" name="Rectangle 80">
                <a:extLst>
                  <a:ext uri="{FF2B5EF4-FFF2-40B4-BE49-F238E27FC236}">
                    <a16:creationId xmlns:a16="http://schemas.microsoft.com/office/drawing/2014/main" id="{15876452-B116-F14F-9B61-38B9EB179743}"/>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8" name="Rectangle 81">
                <a:extLst>
                  <a:ext uri="{FF2B5EF4-FFF2-40B4-BE49-F238E27FC236}">
                    <a16:creationId xmlns:a16="http://schemas.microsoft.com/office/drawing/2014/main" id="{2371676A-90CD-3C4A-9BEE-A321FCCB39A1}"/>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9" name="Rectangle 82">
                <a:extLst>
                  <a:ext uri="{FF2B5EF4-FFF2-40B4-BE49-F238E27FC236}">
                    <a16:creationId xmlns:a16="http://schemas.microsoft.com/office/drawing/2014/main" id="{3FB2EBE4-59EF-5344-9150-C0AA244BC6AD}"/>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148" name="Rectangle 83">
            <a:extLst>
              <a:ext uri="{FF2B5EF4-FFF2-40B4-BE49-F238E27FC236}">
                <a16:creationId xmlns:a16="http://schemas.microsoft.com/office/drawing/2014/main" id="{6CB3F72E-2447-3C40-9100-B7FA6A0D2CFA}"/>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149" name="Rectangle 84">
            <a:extLst>
              <a:ext uri="{FF2B5EF4-FFF2-40B4-BE49-F238E27FC236}">
                <a16:creationId xmlns:a16="http://schemas.microsoft.com/office/drawing/2014/main" id="{86FC681E-D926-9240-8144-A807ABCB6707}"/>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914" r:id="rId1"/>
    <p:sldLayoutId id="2147483905" r:id="rId2"/>
    <p:sldLayoutId id="2147483920" r:id="rId3"/>
    <p:sldLayoutId id="2147483924" r:id="rId4"/>
    <p:sldLayoutId id="2147483904" r:id="rId5"/>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矩形 6"/>
          <p:cNvSpPr/>
          <p:nvPr userDrawn="1"/>
        </p:nvSpPr>
        <p:spPr bwMode="auto">
          <a:xfrm>
            <a:off x="0" y="0"/>
            <a:ext cx="12196763" cy="6858000"/>
          </a:xfrm>
          <a:prstGeom prst="rect">
            <a:avLst/>
          </a:prstGeom>
          <a:noFill/>
          <a:ln w="9525" cap="flat" cmpd="sng" algn="ctr">
            <a:noFill/>
            <a:prstDash val="solid"/>
            <a:round/>
            <a:headEnd type="none" w="med" len="med"/>
            <a:tailEnd type="none" w="med" len="med"/>
          </a:ln>
          <a:effectLst/>
        </p:spPr>
        <p:txBody>
          <a:bodyPr vert="horz" wrap="square" lIns="121882" tIns="60941" rIns="121882" bIns="60941" numCol="1" rtlCol="0" anchor="t" anchorCtr="0" compatLnSpc="1">
            <a:prstTxWarp prst="textNoShape">
              <a:avLst/>
            </a:prstTxWarp>
          </a:bodyPr>
          <a:lstStyle/>
          <a:p>
            <a:pPr defTabSz="914103">
              <a:buClr>
                <a:srgbClr val="CC9900"/>
              </a:buClr>
              <a:buFont typeface="Wingdings" pitchFamily="2" charset="2"/>
              <a:buChar char="n"/>
            </a:pPr>
            <a:endParaRPr lang="zh-CN" altLang="en-US" b="1">
              <a:solidFill>
                <a:srgbClr val="000000"/>
              </a:solidFill>
              <a:latin typeface="Arial" charset="0"/>
              <a:ea typeface="SimSun" pitchFamily="2" charset="-122"/>
            </a:endParaRPr>
          </a:p>
        </p:txBody>
      </p:sp>
      <p:sp>
        <p:nvSpPr>
          <p:cNvPr id="6" name="TextBox 2">
            <a:extLst>
              <a:ext uri="{FF2B5EF4-FFF2-40B4-BE49-F238E27FC236}">
                <a16:creationId xmlns:a16="http://schemas.microsoft.com/office/drawing/2014/main" id="{6785A3D6-1271-D247-9E96-1B376F4BE7BE}"/>
              </a:ext>
            </a:extLst>
          </p:cNvPr>
          <p:cNvSpPr txBox="1"/>
          <p:nvPr userDrawn="1"/>
        </p:nvSpPr>
        <p:spPr>
          <a:xfrm>
            <a:off x="683443" y="6469851"/>
            <a:ext cx="2858305"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200" dirty="0">
                <a:solidFill>
                  <a:schemeClr val="tx1"/>
                </a:solidFill>
                <a:latin typeface="Futura Medium" panose="020B0602020204020303" pitchFamily="34" charset="-79"/>
                <a:ea typeface="微软雅黑" panose="020B0503020204020204" pitchFamily="34" charset="-122"/>
                <a:cs typeface="Futura Medium" panose="020B0602020204020303" pitchFamily="34" charset="-79"/>
              </a:rPr>
              <a:t>Huawei Confidential.</a:t>
            </a:r>
            <a:r>
              <a:rPr lang="en-US" sz="1200" baseline="0" dirty="0">
                <a:solidFill>
                  <a:schemeClr val="tx1"/>
                </a:solidFill>
                <a:latin typeface="Futura Medium" panose="020B0602020204020303" pitchFamily="34" charset="-79"/>
                <a:ea typeface="微软雅黑" panose="020B0503020204020204" pitchFamily="34" charset="-122"/>
                <a:cs typeface="Futura Medium" panose="020B0602020204020303" pitchFamily="34" charset="-79"/>
              </a:rPr>
              <a:t> </a:t>
            </a:r>
            <a:r>
              <a:rPr lang="en-US" altLang="zh-CN" sz="1200" dirty="0">
                <a:solidFill>
                  <a:schemeClr val="tx1"/>
                </a:solidFill>
                <a:latin typeface="Futura Medium" panose="020B0602020204020303" pitchFamily="34" charset="-79"/>
                <a:ea typeface="微软雅黑" panose="020B0503020204020204" pitchFamily="34" charset="-122"/>
                <a:cs typeface="Futura Medium" panose="020B0602020204020303" pitchFamily="34" charset="-79"/>
              </a:rPr>
              <a:t>Ascend</a:t>
            </a:r>
            <a:r>
              <a:rPr lang="zh-CN" altLang="en-US" sz="1200" dirty="0">
                <a:solidFill>
                  <a:schemeClr val="tx1"/>
                </a:solidFill>
                <a:latin typeface="Futura Medium" panose="020B0602020204020303" pitchFamily="34" charset="-79"/>
                <a:ea typeface="微软雅黑" panose="020B0503020204020204" pitchFamily="34" charset="-122"/>
                <a:cs typeface="Futura Medium" panose="020B0602020204020303" pitchFamily="34" charset="-79"/>
              </a:rPr>
              <a:t> </a:t>
            </a:r>
            <a:r>
              <a:rPr lang="en-US" altLang="zh-CN" sz="1200" dirty="0">
                <a:solidFill>
                  <a:schemeClr val="tx1"/>
                </a:solidFill>
                <a:latin typeface="Futura Medium" panose="020B0602020204020303" pitchFamily="34" charset="-79"/>
                <a:ea typeface="微软雅黑" panose="020B0503020204020204" pitchFamily="34" charset="-122"/>
                <a:cs typeface="Futura Medium" panose="020B0602020204020303" pitchFamily="34" charset="-79"/>
              </a:rPr>
              <a:t>--</a:t>
            </a:r>
            <a:r>
              <a:rPr lang="zh-CN" altLang="en-US" sz="1200" dirty="0">
                <a:solidFill>
                  <a:schemeClr val="tx1"/>
                </a:solidFill>
                <a:latin typeface="Futura Medium" panose="020B0602020204020303" pitchFamily="34" charset="-79"/>
                <a:ea typeface="微软雅黑" panose="020B0503020204020204" pitchFamily="34" charset="-122"/>
                <a:cs typeface="Futura Medium" panose="020B0602020204020303" pitchFamily="34" charset="-79"/>
              </a:rPr>
              <a:t> </a:t>
            </a:r>
            <a:r>
              <a:rPr lang="en-US" altLang="zh-CN" sz="1200" dirty="0">
                <a:solidFill>
                  <a:schemeClr val="tx1"/>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200" dirty="0">
              <a:solidFill>
                <a:schemeClr val="tx1"/>
              </a:solidFill>
              <a:latin typeface="Futura Medium" panose="020B0602020204020303" pitchFamily="34" charset="-79"/>
              <a:ea typeface="微软雅黑" panose="020B0503020204020204" pitchFamily="34" charset="-122"/>
              <a:cs typeface="Futura Medium" panose="020B0602020204020303" pitchFamily="34" charset="-79"/>
            </a:endParaRPr>
          </a:p>
        </p:txBody>
      </p:sp>
      <p:sp>
        <p:nvSpPr>
          <p:cNvPr id="8" name="TextBox 3">
            <a:extLst>
              <a:ext uri="{FF2B5EF4-FFF2-40B4-BE49-F238E27FC236}">
                <a16:creationId xmlns:a16="http://schemas.microsoft.com/office/drawing/2014/main" id="{EABEE2EE-BF4D-7A4A-B3C6-9E47668CCD98}"/>
              </a:ext>
            </a:extLst>
          </p:cNvPr>
          <p:cNvSpPr txBox="1"/>
          <p:nvPr userDrawn="1"/>
        </p:nvSpPr>
        <p:spPr>
          <a:xfrm>
            <a:off x="409749" y="6542628"/>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rgbClr val="1D1D1B"/>
                </a:solidFill>
                <a:latin typeface="Arial" panose="020B0604020202020204" pitchFamily="34" charset="0"/>
                <a:ea typeface="华文细黑" pitchFamily="2" charset="-122"/>
                <a:cs typeface="Arial" panose="020B0604020202020204" pitchFamily="34" charset="0"/>
              </a:rPr>
              <a:pPr defTabSz="890204" fontAlgn="auto">
                <a:spcBef>
                  <a:spcPts val="0"/>
                </a:spcBef>
                <a:spcAft>
                  <a:spcPts val="0"/>
                </a:spcAft>
                <a:defRPr/>
              </a:pPr>
              <a:t>‹#›</a:t>
            </a:fld>
            <a:endParaRPr lang="en-US" sz="974" dirty="0">
              <a:solidFill>
                <a:srgbClr val="1D1D1B"/>
              </a:solidFill>
              <a:latin typeface="Arial" panose="020B0604020202020204" pitchFamily="34" charset="0"/>
              <a:ea typeface="华文细黑" pitchFamily="2" charset="-122"/>
              <a:cs typeface="Arial" panose="020B0604020202020204" pitchFamily="34" charset="0"/>
            </a:endParaRPr>
          </a:p>
        </p:txBody>
      </p:sp>
      <p:sp>
        <p:nvSpPr>
          <p:cNvPr id="12" name="副标题 2">
            <a:extLst>
              <a:ext uri="{FF2B5EF4-FFF2-40B4-BE49-F238E27FC236}">
                <a16:creationId xmlns:a16="http://schemas.microsoft.com/office/drawing/2014/main" id="{6AC1DEEA-44E7-5A4B-8BAC-917AAEA4F58B}"/>
              </a:ext>
            </a:extLst>
          </p:cNvPr>
          <p:cNvSpPr txBox="1">
            <a:spLocks/>
          </p:cNvSpPr>
          <p:nvPr userDrawn="1"/>
        </p:nvSpPr>
        <p:spPr bwMode="auto">
          <a:xfrm>
            <a:off x="10098858" y="6421793"/>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200" b="0" dirty="0">
                <a:solidFill>
                  <a:schemeClr val="bg1">
                    <a:lumMod val="65000"/>
                  </a:schemeClr>
                </a:solidFill>
                <a:latin typeface="Futura Medium" panose="020B0602020204020303" pitchFamily="34" charset="-79"/>
                <a:ea typeface="+mj-ea"/>
                <a:cs typeface="Futura Medium" panose="020B0602020204020303" pitchFamily="34" charset="-79"/>
                <a:hlinkClick r:id="rId5">
                  <a:extLst>
                    <a:ext uri="{A12FA001-AC4F-418D-AE19-62706E023703}">
                      <ahyp:hlinkClr xmlns:ahyp="http://schemas.microsoft.com/office/drawing/2018/hyperlinkcolor" val="tx"/>
                    </a:ext>
                  </a:extLst>
                </a:hlinkClick>
              </a:rPr>
              <a:t>www.hiascend.com</a:t>
            </a:r>
            <a:endParaRPr lang="en-US" altLang="zh-CN" sz="1200" b="0" dirty="0">
              <a:solidFill>
                <a:schemeClr val="bg1">
                  <a:lumMod val="65000"/>
                </a:schemeClr>
              </a:solidFill>
              <a:latin typeface="Futura Medium" panose="020B0602020204020303" pitchFamily="34" charset="-79"/>
              <a:ea typeface="+mj-ea"/>
              <a:cs typeface="Futura Medium" panose="020B0602020204020303" pitchFamily="34" charset="-79"/>
            </a:endParaRPr>
          </a:p>
        </p:txBody>
      </p:sp>
      <p:sp>
        <p:nvSpPr>
          <p:cNvPr id="9" name="Rectangle 15">
            <a:extLst>
              <a:ext uri="{FF2B5EF4-FFF2-40B4-BE49-F238E27FC236}">
                <a16:creationId xmlns:a16="http://schemas.microsoft.com/office/drawing/2014/main" id="{4466B2F1-46AF-6646-AB30-333E1D53BE90}"/>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0" name="组合 9">
            <a:extLst>
              <a:ext uri="{FF2B5EF4-FFF2-40B4-BE49-F238E27FC236}">
                <a16:creationId xmlns:a16="http://schemas.microsoft.com/office/drawing/2014/main" id="{2C311E83-0C3A-3C45-A028-88B37A431B9D}"/>
              </a:ext>
            </a:extLst>
          </p:cNvPr>
          <p:cNvGrpSpPr/>
          <p:nvPr userDrawn="1"/>
        </p:nvGrpSpPr>
        <p:grpSpPr>
          <a:xfrm>
            <a:off x="12438524" y="3358802"/>
            <a:ext cx="1214711" cy="3499198"/>
            <a:chOff x="12438524" y="3358802"/>
            <a:chExt cx="1214711" cy="3499198"/>
          </a:xfrm>
        </p:grpSpPr>
        <p:sp>
          <p:nvSpPr>
            <p:cNvPr id="11" name="矩形 10">
              <a:extLst>
                <a:ext uri="{FF2B5EF4-FFF2-40B4-BE49-F238E27FC236}">
                  <a16:creationId xmlns:a16="http://schemas.microsoft.com/office/drawing/2014/main" id="{E435AE01-E7DD-AF4E-AA1B-812CE36B5ECB}"/>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3" name="Group 18">
              <a:extLst>
                <a:ext uri="{FF2B5EF4-FFF2-40B4-BE49-F238E27FC236}">
                  <a16:creationId xmlns:a16="http://schemas.microsoft.com/office/drawing/2014/main" id="{A8685BCD-2CC8-9A4C-B78C-3D30202C708E}"/>
                </a:ext>
              </a:extLst>
            </p:cNvPr>
            <p:cNvGrpSpPr>
              <a:grpSpLocks/>
            </p:cNvGrpSpPr>
            <p:nvPr/>
          </p:nvGrpSpPr>
          <p:grpSpPr bwMode="auto">
            <a:xfrm>
              <a:off x="12552504" y="3727418"/>
              <a:ext cx="986752" cy="182532"/>
              <a:chOff x="5893" y="2387"/>
              <a:chExt cx="466" cy="115"/>
            </a:xfrm>
          </p:grpSpPr>
          <p:sp>
            <p:nvSpPr>
              <p:cNvPr id="74" name="Rectangle 19">
                <a:extLst>
                  <a:ext uri="{FF2B5EF4-FFF2-40B4-BE49-F238E27FC236}">
                    <a16:creationId xmlns:a16="http://schemas.microsoft.com/office/drawing/2014/main" id="{A80992E3-584E-124F-946E-258B6BA31513}"/>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0">
                <a:extLst>
                  <a:ext uri="{FF2B5EF4-FFF2-40B4-BE49-F238E27FC236}">
                    <a16:creationId xmlns:a16="http://schemas.microsoft.com/office/drawing/2014/main" id="{4C66CF87-B0A6-D645-9051-5FA5EA3DC9F2}"/>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6" name="Rectangle 21">
                <a:extLst>
                  <a:ext uri="{FF2B5EF4-FFF2-40B4-BE49-F238E27FC236}">
                    <a16:creationId xmlns:a16="http://schemas.microsoft.com/office/drawing/2014/main" id="{3EEA2556-9BE2-F74F-A776-D9C1A0C00F31}"/>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7" name="Rectangle 22">
                <a:extLst>
                  <a:ext uri="{FF2B5EF4-FFF2-40B4-BE49-F238E27FC236}">
                    <a16:creationId xmlns:a16="http://schemas.microsoft.com/office/drawing/2014/main" id="{235AE957-1872-5147-A5C7-589C1F4E8BFA}"/>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23">
              <a:extLst>
                <a:ext uri="{FF2B5EF4-FFF2-40B4-BE49-F238E27FC236}">
                  <a16:creationId xmlns:a16="http://schemas.microsoft.com/office/drawing/2014/main" id="{F1B21CFB-F39A-F045-8EEE-B7981A1415DC}"/>
                </a:ext>
              </a:extLst>
            </p:cNvPr>
            <p:cNvGrpSpPr>
              <a:grpSpLocks/>
            </p:cNvGrpSpPr>
            <p:nvPr/>
          </p:nvGrpSpPr>
          <p:grpSpPr bwMode="auto">
            <a:xfrm>
              <a:off x="12552504" y="3943282"/>
              <a:ext cx="986752" cy="182532"/>
              <a:chOff x="5893" y="2523"/>
              <a:chExt cx="466" cy="115"/>
            </a:xfrm>
          </p:grpSpPr>
          <p:sp>
            <p:nvSpPr>
              <p:cNvPr id="70" name="Rectangle 24">
                <a:extLst>
                  <a:ext uri="{FF2B5EF4-FFF2-40B4-BE49-F238E27FC236}">
                    <a16:creationId xmlns:a16="http://schemas.microsoft.com/office/drawing/2014/main" id="{3EABAC9A-3CF9-E64B-8440-DE8736C41EDE}"/>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5">
                <a:extLst>
                  <a:ext uri="{FF2B5EF4-FFF2-40B4-BE49-F238E27FC236}">
                    <a16:creationId xmlns:a16="http://schemas.microsoft.com/office/drawing/2014/main" id="{01E27795-30D3-7645-8651-68183744148A}"/>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2" name="Rectangle 26">
                <a:extLst>
                  <a:ext uri="{FF2B5EF4-FFF2-40B4-BE49-F238E27FC236}">
                    <a16:creationId xmlns:a16="http://schemas.microsoft.com/office/drawing/2014/main" id="{2622A0D6-13F2-A64F-9967-A27AA2302606}"/>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7">
                <a:extLst>
                  <a:ext uri="{FF2B5EF4-FFF2-40B4-BE49-F238E27FC236}">
                    <a16:creationId xmlns:a16="http://schemas.microsoft.com/office/drawing/2014/main" id="{488B0313-C836-3744-9F5D-1EE89E35ACDB}"/>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28">
              <a:extLst>
                <a:ext uri="{FF2B5EF4-FFF2-40B4-BE49-F238E27FC236}">
                  <a16:creationId xmlns:a16="http://schemas.microsoft.com/office/drawing/2014/main" id="{0DA70542-9B11-404D-AE6E-68E67906A8F6}"/>
                </a:ext>
              </a:extLst>
            </p:cNvPr>
            <p:cNvGrpSpPr>
              <a:grpSpLocks/>
            </p:cNvGrpSpPr>
            <p:nvPr/>
          </p:nvGrpSpPr>
          <p:grpSpPr bwMode="auto">
            <a:xfrm>
              <a:off x="12552504" y="4159146"/>
              <a:ext cx="986752" cy="182532"/>
              <a:chOff x="5893" y="2659"/>
              <a:chExt cx="466" cy="115"/>
            </a:xfrm>
          </p:grpSpPr>
          <p:sp>
            <p:nvSpPr>
              <p:cNvPr id="66" name="Rectangle 29">
                <a:extLst>
                  <a:ext uri="{FF2B5EF4-FFF2-40B4-BE49-F238E27FC236}">
                    <a16:creationId xmlns:a16="http://schemas.microsoft.com/office/drawing/2014/main" id="{A228A5DC-35D1-8849-BD24-000B1BF09D9E}"/>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0">
                <a:extLst>
                  <a:ext uri="{FF2B5EF4-FFF2-40B4-BE49-F238E27FC236}">
                    <a16:creationId xmlns:a16="http://schemas.microsoft.com/office/drawing/2014/main" id="{CF7D16F2-702C-DA42-8C8D-CC96FB172600}"/>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8" name="Rectangle 31">
                <a:extLst>
                  <a:ext uri="{FF2B5EF4-FFF2-40B4-BE49-F238E27FC236}">
                    <a16:creationId xmlns:a16="http://schemas.microsoft.com/office/drawing/2014/main" id="{10DE8E02-B1A0-CD40-837F-88881A166011}"/>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32">
                <a:extLst>
                  <a:ext uri="{FF2B5EF4-FFF2-40B4-BE49-F238E27FC236}">
                    <a16:creationId xmlns:a16="http://schemas.microsoft.com/office/drawing/2014/main" id="{AAEBA474-5603-6841-AA23-ECC415F40FAD}"/>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33">
              <a:extLst>
                <a:ext uri="{FF2B5EF4-FFF2-40B4-BE49-F238E27FC236}">
                  <a16:creationId xmlns:a16="http://schemas.microsoft.com/office/drawing/2014/main" id="{167E5F96-7515-A645-9CD7-BBD03B606CFF}"/>
                </a:ext>
              </a:extLst>
            </p:cNvPr>
            <p:cNvGrpSpPr>
              <a:grpSpLocks/>
            </p:cNvGrpSpPr>
            <p:nvPr/>
          </p:nvGrpSpPr>
          <p:grpSpPr bwMode="auto">
            <a:xfrm>
              <a:off x="12552504" y="3511551"/>
              <a:ext cx="986752" cy="188882"/>
              <a:chOff x="5893" y="2251"/>
              <a:chExt cx="466" cy="119"/>
            </a:xfrm>
          </p:grpSpPr>
          <p:sp>
            <p:nvSpPr>
              <p:cNvPr id="62" name="Rectangle 34">
                <a:extLst>
                  <a:ext uri="{FF2B5EF4-FFF2-40B4-BE49-F238E27FC236}">
                    <a16:creationId xmlns:a16="http://schemas.microsoft.com/office/drawing/2014/main" id="{745A2AE0-0169-8C4A-ADBF-C87487EB16DC}"/>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5">
                <a:extLst>
                  <a:ext uri="{FF2B5EF4-FFF2-40B4-BE49-F238E27FC236}">
                    <a16:creationId xmlns:a16="http://schemas.microsoft.com/office/drawing/2014/main" id="{179E07FC-696B-0544-A756-4D4BAC276482}"/>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4" name="Rectangle 36">
                <a:extLst>
                  <a:ext uri="{FF2B5EF4-FFF2-40B4-BE49-F238E27FC236}">
                    <a16:creationId xmlns:a16="http://schemas.microsoft.com/office/drawing/2014/main" id="{3A8B2158-83BF-8344-A729-291FE998B654}"/>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7">
                <a:extLst>
                  <a:ext uri="{FF2B5EF4-FFF2-40B4-BE49-F238E27FC236}">
                    <a16:creationId xmlns:a16="http://schemas.microsoft.com/office/drawing/2014/main" id="{6058413D-1F82-5741-BCB9-DB5C853981F6}"/>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38">
              <a:extLst>
                <a:ext uri="{FF2B5EF4-FFF2-40B4-BE49-F238E27FC236}">
                  <a16:creationId xmlns:a16="http://schemas.microsoft.com/office/drawing/2014/main" id="{2F127F1F-EFD7-6D4C-8FD5-AB1F456B14EE}"/>
                </a:ext>
              </a:extLst>
            </p:cNvPr>
            <p:cNvGrpSpPr>
              <a:grpSpLocks/>
            </p:cNvGrpSpPr>
            <p:nvPr/>
          </p:nvGrpSpPr>
          <p:grpSpPr bwMode="auto">
            <a:xfrm>
              <a:off x="12552504" y="4519449"/>
              <a:ext cx="986752" cy="182532"/>
              <a:chOff x="5893" y="2886"/>
              <a:chExt cx="466" cy="115"/>
            </a:xfrm>
          </p:grpSpPr>
          <p:sp>
            <p:nvSpPr>
              <p:cNvPr id="58" name="Rectangle 39">
                <a:extLst>
                  <a:ext uri="{FF2B5EF4-FFF2-40B4-BE49-F238E27FC236}">
                    <a16:creationId xmlns:a16="http://schemas.microsoft.com/office/drawing/2014/main" id="{0AC44748-DFC2-4F44-B437-7976FC2820D4}"/>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0">
                <a:extLst>
                  <a:ext uri="{FF2B5EF4-FFF2-40B4-BE49-F238E27FC236}">
                    <a16:creationId xmlns:a16="http://schemas.microsoft.com/office/drawing/2014/main" id="{A61AEE11-55AF-8D41-AB57-9255ECA4587F}"/>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0" name="Rectangle 41">
                <a:extLst>
                  <a:ext uri="{FF2B5EF4-FFF2-40B4-BE49-F238E27FC236}">
                    <a16:creationId xmlns:a16="http://schemas.microsoft.com/office/drawing/2014/main" id="{05BFC6DD-568C-F54C-B86F-F9C3B4704BCF}"/>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42">
                <a:extLst>
                  <a:ext uri="{FF2B5EF4-FFF2-40B4-BE49-F238E27FC236}">
                    <a16:creationId xmlns:a16="http://schemas.microsoft.com/office/drawing/2014/main" id="{2C6DD277-BABC-CB4B-B03D-C995FD1C4C33}"/>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43">
              <a:extLst>
                <a:ext uri="{FF2B5EF4-FFF2-40B4-BE49-F238E27FC236}">
                  <a16:creationId xmlns:a16="http://schemas.microsoft.com/office/drawing/2014/main" id="{6D67B024-83C8-5D4F-890B-024CF165820A}"/>
                </a:ext>
              </a:extLst>
            </p:cNvPr>
            <p:cNvGrpSpPr>
              <a:grpSpLocks/>
            </p:cNvGrpSpPr>
            <p:nvPr/>
          </p:nvGrpSpPr>
          <p:grpSpPr bwMode="auto">
            <a:xfrm>
              <a:off x="12552504" y="4735313"/>
              <a:ext cx="986752" cy="182532"/>
              <a:chOff x="5893" y="3022"/>
              <a:chExt cx="466" cy="115"/>
            </a:xfrm>
          </p:grpSpPr>
          <p:sp>
            <p:nvSpPr>
              <p:cNvPr id="54" name="Rectangle 44">
                <a:extLst>
                  <a:ext uri="{FF2B5EF4-FFF2-40B4-BE49-F238E27FC236}">
                    <a16:creationId xmlns:a16="http://schemas.microsoft.com/office/drawing/2014/main" id="{9C0DF3F7-3A7F-EC4E-A51F-631B5A33CADD}"/>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5">
                <a:extLst>
                  <a:ext uri="{FF2B5EF4-FFF2-40B4-BE49-F238E27FC236}">
                    <a16:creationId xmlns:a16="http://schemas.microsoft.com/office/drawing/2014/main" id="{2A4C3CFA-D760-6243-8ACC-E44C9A49C2E4}"/>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6" name="Rectangle 46">
                <a:extLst>
                  <a:ext uri="{FF2B5EF4-FFF2-40B4-BE49-F238E27FC236}">
                    <a16:creationId xmlns:a16="http://schemas.microsoft.com/office/drawing/2014/main" id="{AEB4ED0C-26C0-A342-B121-B71B03599D12}"/>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7">
                <a:extLst>
                  <a:ext uri="{FF2B5EF4-FFF2-40B4-BE49-F238E27FC236}">
                    <a16:creationId xmlns:a16="http://schemas.microsoft.com/office/drawing/2014/main" id="{E474DFF7-B144-DD4C-8713-CC31AA1ADA0A}"/>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48">
              <a:extLst>
                <a:ext uri="{FF2B5EF4-FFF2-40B4-BE49-F238E27FC236}">
                  <a16:creationId xmlns:a16="http://schemas.microsoft.com/office/drawing/2014/main" id="{48C40D30-4135-594D-ABA0-97E12F07B000}"/>
                </a:ext>
              </a:extLst>
            </p:cNvPr>
            <p:cNvGrpSpPr>
              <a:grpSpLocks/>
            </p:cNvGrpSpPr>
            <p:nvPr/>
          </p:nvGrpSpPr>
          <p:grpSpPr bwMode="auto">
            <a:xfrm>
              <a:off x="12552504" y="4951179"/>
              <a:ext cx="986752" cy="182532"/>
              <a:chOff x="5893" y="3158"/>
              <a:chExt cx="466" cy="115"/>
            </a:xfrm>
          </p:grpSpPr>
          <p:sp>
            <p:nvSpPr>
              <p:cNvPr id="50" name="Rectangle 49">
                <a:extLst>
                  <a:ext uri="{FF2B5EF4-FFF2-40B4-BE49-F238E27FC236}">
                    <a16:creationId xmlns:a16="http://schemas.microsoft.com/office/drawing/2014/main" id="{D6F60393-1D8A-7A4E-982F-6064C54E87D6}"/>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0">
                <a:extLst>
                  <a:ext uri="{FF2B5EF4-FFF2-40B4-BE49-F238E27FC236}">
                    <a16:creationId xmlns:a16="http://schemas.microsoft.com/office/drawing/2014/main" id="{5B465114-BEE3-3544-BABE-9B2DFEA0AA00}"/>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2" name="Rectangle 51">
                <a:extLst>
                  <a:ext uri="{FF2B5EF4-FFF2-40B4-BE49-F238E27FC236}">
                    <a16:creationId xmlns:a16="http://schemas.microsoft.com/office/drawing/2014/main" id="{6190EF85-BA13-274E-8C24-BE228CDDCC06}"/>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52">
                <a:extLst>
                  <a:ext uri="{FF2B5EF4-FFF2-40B4-BE49-F238E27FC236}">
                    <a16:creationId xmlns:a16="http://schemas.microsoft.com/office/drawing/2014/main" id="{82C8C9F3-514D-364D-9FFD-CBE5C996210D}"/>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53">
              <a:extLst>
                <a:ext uri="{FF2B5EF4-FFF2-40B4-BE49-F238E27FC236}">
                  <a16:creationId xmlns:a16="http://schemas.microsoft.com/office/drawing/2014/main" id="{C6919B01-22AD-F34A-828C-978319D00742}"/>
                </a:ext>
              </a:extLst>
            </p:cNvPr>
            <p:cNvGrpSpPr>
              <a:grpSpLocks/>
            </p:cNvGrpSpPr>
            <p:nvPr/>
          </p:nvGrpSpPr>
          <p:grpSpPr bwMode="auto">
            <a:xfrm>
              <a:off x="12552504" y="5311482"/>
              <a:ext cx="986752" cy="182532"/>
              <a:chOff x="5893" y="3385"/>
              <a:chExt cx="466" cy="115"/>
            </a:xfrm>
          </p:grpSpPr>
          <p:sp>
            <p:nvSpPr>
              <p:cNvPr id="46" name="Rectangle 54">
                <a:extLst>
                  <a:ext uri="{FF2B5EF4-FFF2-40B4-BE49-F238E27FC236}">
                    <a16:creationId xmlns:a16="http://schemas.microsoft.com/office/drawing/2014/main" id="{265A3AE5-27AB-1745-88E1-980673B15EA8}"/>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5">
                <a:extLst>
                  <a:ext uri="{FF2B5EF4-FFF2-40B4-BE49-F238E27FC236}">
                    <a16:creationId xmlns:a16="http://schemas.microsoft.com/office/drawing/2014/main" id="{FD08B925-7547-834D-BBEA-B54FCC87C081}"/>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8" name="Rectangle 56">
                <a:extLst>
                  <a:ext uri="{FF2B5EF4-FFF2-40B4-BE49-F238E27FC236}">
                    <a16:creationId xmlns:a16="http://schemas.microsoft.com/office/drawing/2014/main" id="{87962C6A-5500-2C48-A134-8CAD29229034}"/>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7">
                <a:extLst>
                  <a:ext uri="{FF2B5EF4-FFF2-40B4-BE49-F238E27FC236}">
                    <a16:creationId xmlns:a16="http://schemas.microsoft.com/office/drawing/2014/main" id="{DCFF11E6-E95E-7A43-82E6-9417066B03A2}"/>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58">
              <a:extLst>
                <a:ext uri="{FF2B5EF4-FFF2-40B4-BE49-F238E27FC236}">
                  <a16:creationId xmlns:a16="http://schemas.microsoft.com/office/drawing/2014/main" id="{2EDE5C5F-D1CE-DE47-836F-F157E3A12410}"/>
                </a:ext>
              </a:extLst>
            </p:cNvPr>
            <p:cNvGrpSpPr>
              <a:grpSpLocks/>
            </p:cNvGrpSpPr>
            <p:nvPr/>
          </p:nvGrpSpPr>
          <p:grpSpPr bwMode="auto">
            <a:xfrm>
              <a:off x="12552504" y="5527346"/>
              <a:ext cx="986752" cy="182532"/>
              <a:chOff x="5893" y="3521"/>
              <a:chExt cx="466" cy="115"/>
            </a:xfrm>
          </p:grpSpPr>
          <p:sp>
            <p:nvSpPr>
              <p:cNvPr id="42" name="Rectangle 59">
                <a:extLst>
                  <a:ext uri="{FF2B5EF4-FFF2-40B4-BE49-F238E27FC236}">
                    <a16:creationId xmlns:a16="http://schemas.microsoft.com/office/drawing/2014/main" id="{3CAE60EF-6238-9144-B8A9-AA147BC274AB}"/>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0">
                <a:extLst>
                  <a:ext uri="{FF2B5EF4-FFF2-40B4-BE49-F238E27FC236}">
                    <a16:creationId xmlns:a16="http://schemas.microsoft.com/office/drawing/2014/main" id="{99824DCE-C3E6-E54F-A643-8D39EE9A07FE}"/>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4" name="Rectangle 61">
                <a:extLst>
                  <a:ext uri="{FF2B5EF4-FFF2-40B4-BE49-F238E27FC236}">
                    <a16:creationId xmlns:a16="http://schemas.microsoft.com/office/drawing/2014/main" id="{9A8EAFD5-B6B7-2D4F-B9A5-E405C654F662}"/>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62">
                <a:extLst>
                  <a:ext uri="{FF2B5EF4-FFF2-40B4-BE49-F238E27FC236}">
                    <a16:creationId xmlns:a16="http://schemas.microsoft.com/office/drawing/2014/main" id="{6F047F11-1CFC-5441-8495-FCDB4D1C371D}"/>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63">
              <a:extLst>
                <a:ext uri="{FF2B5EF4-FFF2-40B4-BE49-F238E27FC236}">
                  <a16:creationId xmlns:a16="http://schemas.microsoft.com/office/drawing/2014/main" id="{FEB85963-0D08-5745-8BC0-A91B3D328826}"/>
                </a:ext>
              </a:extLst>
            </p:cNvPr>
            <p:cNvGrpSpPr>
              <a:grpSpLocks/>
            </p:cNvGrpSpPr>
            <p:nvPr/>
          </p:nvGrpSpPr>
          <p:grpSpPr bwMode="auto">
            <a:xfrm>
              <a:off x="12552504" y="5743210"/>
              <a:ext cx="986752" cy="182532"/>
              <a:chOff x="5893" y="3657"/>
              <a:chExt cx="466" cy="115"/>
            </a:xfrm>
          </p:grpSpPr>
          <p:sp>
            <p:nvSpPr>
              <p:cNvPr id="38" name="Rectangle 64">
                <a:extLst>
                  <a:ext uri="{FF2B5EF4-FFF2-40B4-BE49-F238E27FC236}">
                    <a16:creationId xmlns:a16="http://schemas.microsoft.com/office/drawing/2014/main" id="{69049AF3-D640-F84D-901D-06FDB1306B8C}"/>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5">
                <a:extLst>
                  <a:ext uri="{FF2B5EF4-FFF2-40B4-BE49-F238E27FC236}">
                    <a16:creationId xmlns:a16="http://schemas.microsoft.com/office/drawing/2014/main" id="{89E02965-8881-C74B-B995-B3CE7F9F89E1}"/>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0" name="Rectangle 66">
                <a:extLst>
                  <a:ext uri="{FF2B5EF4-FFF2-40B4-BE49-F238E27FC236}">
                    <a16:creationId xmlns:a16="http://schemas.microsoft.com/office/drawing/2014/main" id="{00F957D4-2DCE-0740-8D56-067B251970A7}"/>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7">
                <a:extLst>
                  <a:ext uri="{FF2B5EF4-FFF2-40B4-BE49-F238E27FC236}">
                    <a16:creationId xmlns:a16="http://schemas.microsoft.com/office/drawing/2014/main" id="{89B3EE39-CF6E-3948-8D89-C4DAF884FB83}"/>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68">
              <a:extLst>
                <a:ext uri="{FF2B5EF4-FFF2-40B4-BE49-F238E27FC236}">
                  <a16:creationId xmlns:a16="http://schemas.microsoft.com/office/drawing/2014/main" id="{7D1F0C92-68BE-FE42-B130-28A350EF187D}"/>
                </a:ext>
              </a:extLst>
            </p:cNvPr>
            <p:cNvGrpSpPr>
              <a:grpSpLocks/>
            </p:cNvGrpSpPr>
            <p:nvPr/>
          </p:nvGrpSpPr>
          <p:grpSpPr bwMode="auto">
            <a:xfrm>
              <a:off x="12552504" y="6103513"/>
              <a:ext cx="986752" cy="182532"/>
              <a:chOff x="5893" y="3884"/>
              <a:chExt cx="466" cy="115"/>
            </a:xfrm>
          </p:grpSpPr>
          <p:sp>
            <p:nvSpPr>
              <p:cNvPr id="34" name="Rectangle 69">
                <a:extLst>
                  <a:ext uri="{FF2B5EF4-FFF2-40B4-BE49-F238E27FC236}">
                    <a16:creationId xmlns:a16="http://schemas.microsoft.com/office/drawing/2014/main" id="{EF986144-959C-2D4C-BCF8-623EB8770DC9}"/>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0">
                <a:extLst>
                  <a:ext uri="{FF2B5EF4-FFF2-40B4-BE49-F238E27FC236}">
                    <a16:creationId xmlns:a16="http://schemas.microsoft.com/office/drawing/2014/main" id="{3D918346-4BBC-8F46-986F-A8DBC8498230}"/>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6" name="Rectangle 71">
                <a:extLst>
                  <a:ext uri="{FF2B5EF4-FFF2-40B4-BE49-F238E27FC236}">
                    <a16:creationId xmlns:a16="http://schemas.microsoft.com/office/drawing/2014/main" id="{5938AD89-E0B9-5145-AA2D-1E5AFE363249}"/>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72">
                <a:extLst>
                  <a:ext uri="{FF2B5EF4-FFF2-40B4-BE49-F238E27FC236}">
                    <a16:creationId xmlns:a16="http://schemas.microsoft.com/office/drawing/2014/main" id="{2518C41F-36D0-B049-B32E-D48F8C1A3831}"/>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4" name="Group 73">
              <a:extLst>
                <a:ext uri="{FF2B5EF4-FFF2-40B4-BE49-F238E27FC236}">
                  <a16:creationId xmlns:a16="http://schemas.microsoft.com/office/drawing/2014/main" id="{D5F24B98-B7D8-934F-A72D-568B2F6B5F4B}"/>
                </a:ext>
              </a:extLst>
            </p:cNvPr>
            <p:cNvGrpSpPr>
              <a:grpSpLocks/>
            </p:cNvGrpSpPr>
            <p:nvPr/>
          </p:nvGrpSpPr>
          <p:grpSpPr bwMode="auto">
            <a:xfrm>
              <a:off x="12552504" y="6328901"/>
              <a:ext cx="986752" cy="182532"/>
              <a:chOff x="5893" y="4026"/>
              <a:chExt cx="466" cy="115"/>
            </a:xfrm>
          </p:grpSpPr>
          <p:sp>
            <p:nvSpPr>
              <p:cNvPr id="30" name="Rectangle 74">
                <a:extLst>
                  <a:ext uri="{FF2B5EF4-FFF2-40B4-BE49-F238E27FC236}">
                    <a16:creationId xmlns:a16="http://schemas.microsoft.com/office/drawing/2014/main" id="{F29804E2-03E8-EC4E-98B0-BF28CC75D036}"/>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5">
                <a:extLst>
                  <a:ext uri="{FF2B5EF4-FFF2-40B4-BE49-F238E27FC236}">
                    <a16:creationId xmlns:a16="http://schemas.microsoft.com/office/drawing/2014/main" id="{8678AE21-1C2A-EE4D-826B-A50E817EFF28}"/>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2" name="Rectangle 76">
                <a:extLst>
                  <a:ext uri="{FF2B5EF4-FFF2-40B4-BE49-F238E27FC236}">
                    <a16:creationId xmlns:a16="http://schemas.microsoft.com/office/drawing/2014/main" id="{238135FC-5F93-0A49-9F49-09A0A6CFF62B}"/>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7">
                <a:extLst>
                  <a:ext uri="{FF2B5EF4-FFF2-40B4-BE49-F238E27FC236}">
                    <a16:creationId xmlns:a16="http://schemas.microsoft.com/office/drawing/2014/main" id="{CD1DBB08-B877-274B-9A0E-5327D459B9A0}"/>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5" name="Group 78">
              <a:extLst>
                <a:ext uri="{FF2B5EF4-FFF2-40B4-BE49-F238E27FC236}">
                  <a16:creationId xmlns:a16="http://schemas.microsoft.com/office/drawing/2014/main" id="{B6C17DFA-90DC-8348-AE2E-78A41C4C5C59}"/>
                </a:ext>
              </a:extLst>
            </p:cNvPr>
            <p:cNvGrpSpPr>
              <a:grpSpLocks/>
            </p:cNvGrpSpPr>
            <p:nvPr/>
          </p:nvGrpSpPr>
          <p:grpSpPr bwMode="auto">
            <a:xfrm>
              <a:off x="12552504" y="6552703"/>
              <a:ext cx="986752" cy="182532"/>
              <a:chOff x="5893" y="4167"/>
              <a:chExt cx="466" cy="115"/>
            </a:xfrm>
          </p:grpSpPr>
          <p:sp>
            <p:nvSpPr>
              <p:cNvPr id="26" name="Rectangle 79">
                <a:extLst>
                  <a:ext uri="{FF2B5EF4-FFF2-40B4-BE49-F238E27FC236}">
                    <a16:creationId xmlns:a16="http://schemas.microsoft.com/office/drawing/2014/main" id="{D678BC85-0A2D-6740-8D59-D869E47DBF36}"/>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0">
                <a:extLst>
                  <a:ext uri="{FF2B5EF4-FFF2-40B4-BE49-F238E27FC236}">
                    <a16:creationId xmlns:a16="http://schemas.microsoft.com/office/drawing/2014/main" id="{6439C2B1-26E6-FE4D-BE8B-9E4A7D9FA053}"/>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8" name="Rectangle 81">
                <a:extLst>
                  <a:ext uri="{FF2B5EF4-FFF2-40B4-BE49-F238E27FC236}">
                    <a16:creationId xmlns:a16="http://schemas.microsoft.com/office/drawing/2014/main" id="{7ADC9F5B-C0B8-D049-BD1F-E5910DB3D59E}"/>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82">
                <a:extLst>
                  <a:ext uri="{FF2B5EF4-FFF2-40B4-BE49-F238E27FC236}">
                    <a16:creationId xmlns:a16="http://schemas.microsoft.com/office/drawing/2014/main" id="{78D67257-C323-0544-B981-F991E4E519B4}"/>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8" name="Rectangle 83">
            <a:extLst>
              <a:ext uri="{FF2B5EF4-FFF2-40B4-BE49-F238E27FC236}">
                <a16:creationId xmlns:a16="http://schemas.microsoft.com/office/drawing/2014/main" id="{2A270F8C-D026-194A-8D48-8C6FD4B65A4C}"/>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9" name="Rectangle 84">
            <a:extLst>
              <a:ext uri="{FF2B5EF4-FFF2-40B4-BE49-F238E27FC236}">
                <a16:creationId xmlns:a16="http://schemas.microsoft.com/office/drawing/2014/main" id="{E4DB63D4-8D72-7F47-B704-41021C5803C8}"/>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1203883842"/>
      </p:ext>
    </p:extLst>
  </p:cSld>
  <p:clrMap bg1="lt1" tx1="dk1" bg2="lt2" tx2="dk2" accent1="accent1" accent2="accent2" accent3="accent3" accent4="accent4" accent5="accent5" accent6="accent6" hlink="hlink" folHlink="folHlink"/>
  <p:sldLayoutIdLst>
    <p:sldLayoutId id="2147483906" r:id="rId1"/>
    <p:sldLayoutId id="2147483915" r:id="rId2"/>
    <p:sldLayoutId id="2147483925" r:id="rId3"/>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1" fontAlgn="base" hangingPunct="1">
        <a:spcBef>
          <a:spcPct val="0"/>
        </a:spcBef>
        <a:spcAft>
          <a:spcPct val="0"/>
        </a:spcAft>
        <a:defRPr sz="3199" b="1">
          <a:solidFill>
            <a:srgbClr val="990000"/>
          </a:solidFill>
          <a:latin typeface="+mj-lt"/>
          <a:ea typeface="+mj-ea"/>
          <a:cs typeface="+mj-cs"/>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p:titleStyle>
    <p:bodyStyle>
      <a:lvl1pPr marL="342639" indent="-342639" algn="l" rtl="0" eaLnBrk="1" fontAlgn="base" hangingPunct="1">
        <a:spcBef>
          <a:spcPct val="20000"/>
        </a:spcBef>
        <a:spcAft>
          <a:spcPct val="0"/>
        </a:spcAft>
        <a:buClr>
          <a:srgbClr val="990000"/>
        </a:buClr>
        <a:buChar char="•"/>
        <a:defRPr sz="2399" b="1">
          <a:solidFill>
            <a:schemeClr val="tx1"/>
          </a:solidFill>
          <a:latin typeface="+mn-lt"/>
          <a:ea typeface="+mn-ea"/>
          <a:cs typeface="+mn-cs"/>
        </a:defRPr>
      </a:lvl1pPr>
      <a:lvl2pPr marL="742387" indent="-285534" algn="l" rtl="0" eaLnBrk="1" fontAlgn="base" hangingPunct="1">
        <a:spcBef>
          <a:spcPct val="20000"/>
        </a:spcBef>
        <a:spcAft>
          <a:spcPct val="0"/>
        </a:spcAft>
        <a:buFont typeface="Arial" charset="0"/>
        <a:buChar char="›"/>
        <a:defRPr sz="1999">
          <a:solidFill>
            <a:schemeClr val="tx1"/>
          </a:solidFill>
          <a:latin typeface="+mn-lt"/>
          <a:ea typeface="+mn-ea"/>
          <a:cs typeface="+mn-cs"/>
        </a:defRPr>
      </a:lvl2pPr>
      <a:lvl3pPr marL="1142134" indent="-228427" algn="l" rtl="0" eaLnBrk="1" fontAlgn="base" hangingPunct="1">
        <a:spcBef>
          <a:spcPct val="20000"/>
        </a:spcBef>
        <a:spcAft>
          <a:spcPct val="0"/>
        </a:spcAft>
        <a:buFont typeface="FrutigerNext LT Medium" pitchFamily="34" charset="0"/>
        <a:buChar char="»"/>
        <a:defRPr>
          <a:solidFill>
            <a:schemeClr val="tx1"/>
          </a:solidFill>
          <a:latin typeface="+mn-lt"/>
          <a:ea typeface="+mn-ea"/>
          <a:cs typeface="+mn-cs"/>
        </a:defRPr>
      </a:lvl3pPr>
      <a:lvl4pPr marL="1598987" indent="-228427" algn="l" rtl="0" eaLnBrk="1" fontAlgn="base" hangingPunct="1">
        <a:spcBef>
          <a:spcPct val="20000"/>
        </a:spcBef>
        <a:spcAft>
          <a:spcPct val="0"/>
        </a:spcAft>
        <a:buChar char="–"/>
        <a:defRPr sz="1599">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9pPr>
    </p:bodyStyle>
    <p:otherStyle>
      <a:defPPr>
        <a:defRPr lang="zh-CN"/>
      </a:defPPr>
      <a:lvl1pPr marL="0" algn="l" defTabSz="913707" rtl="0" eaLnBrk="1" latinLnBrk="0" hangingPunct="1">
        <a:defRPr sz="1733" kern="1200">
          <a:solidFill>
            <a:schemeClr val="tx1"/>
          </a:solidFill>
          <a:latin typeface="+mn-lt"/>
          <a:ea typeface="+mn-ea"/>
          <a:cs typeface="+mn-cs"/>
        </a:defRPr>
      </a:lvl1pPr>
      <a:lvl2pPr marL="456854" algn="l" defTabSz="913707" rtl="0" eaLnBrk="1" latinLnBrk="0" hangingPunct="1">
        <a:defRPr sz="1733" kern="1200">
          <a:solidFill>
            <a:schemeClr val="tx1"/>
          </a:solidFill>
          <a:latin typeface="+mn-lt"/>
          <a:ea typeface="+mn-ea"/>
          <a:cs typeface="+mn-cs"/>
        </a:defRPr>
      </a:lvl2pPr>
      <a:lvl3pPr marL="913707" algn="l" defTabSz="913707" rtl="0" eaLnBrk="1" latinLnBrk="0" hangingPunct="1">
        <a:defRPr sz="1733" kern="1200">
          <a:solidFill>
            <a:schemeClr val="tx1"/>
          </a:solidFill>
          <a:latin typeface="+mn-lt"/>
          <a:ea typeface="+mn-ea"/>
          <a:cs typeface="+mn-cs"/>
        </a:defRPr>
      </a:lvl3pPr>
      <a:lvl4pPr marL="1370561" algn="l" defTabSz="913707" rtl="0" eaLnBrk="1" latinLnBrk="0" hangingPunct="1">
        <a:defRPr sz="1733" kern="1200">
          <a:solidFill>
            <a:schemeClr val="tx1"/>
          </a:solidFill>
          <a:latin typeface="+mn-lt"/>
          <a:ea typeface="+mn-ea"/>
          <a:cs typeface="+mn-cs"/>
        </a:defRPr>
      </a:lvl4pPr>
      <a:lvl5pPr marL="1827414" algn="l" defTabSz="913707" rtl="0" eaLnBrk="1" latinLnBrk="0" hangingPunct="1">
        <a:defRPr sz="1733" kern="1200">
          <a:solidFill>
            <a:schemeClr val="tx1"/>
          </a:solidFill>
          <a:latin typeface="+mn-lt"/>
          <a:ea typeface="+mn-ea"/>
          <a:cs typeface="+mn-cs"/>
        </a:defRPr>
      </a:lvl5pPr>
      <a:lvl6pPr marL="2284268" algn="l" defTabSz="913707" rtl="0" eaLnBrk="1" latinLnBrk="0" hangingPunct="1">
        <a:defRPr sz="1733" kern="1200">
          <a:solidFill>
            <a:schemeClr val="tx1"/>
          </a:solidFill>
          <a:latin typeface="+mn-lt"/>
          <a:ea typeface="+mn-ea"/>
          <a:cs typeface="+mn-cs"/>
        </a:defRPr>
      </a:lvl6pPr>
      <a:lvl7pPr marL="2741120" algn="l" defTabSz="913707" rtl="0" eaLnBrk="1" latinLnBrk="0" hangingPunct="1">
        <a:defRPr sz="1733" kern="1200">
          <a:solidFill>
            <a:schemeClr val="tx1"/>
          </a:solidFill>
          <a:latin typeface="+mn-lt"/>
          <a:ea typeface="+mn-ea"/>
          <a:cs typeface="+mn-cs"/>
        </a:defRPr>
      </a:lvl7pPr>
      <a:lvl8pPr marL="3197974" algn="l" defTabSz="913707" rtl="0" eaLnBrk="1" latinLnBrk="0" hangingPunct="1">
        <a:defRPr sz="1733" kern="1200">
          <a:solidFill>
            <a:schemeClr val="tx1"/>
          </a:solidFill>
          <a:latin typeface="+mn-lt"/>
          <a:ea typeface="+mn-ea"/>
          <a:cs typeface="+mn-cs"/>
        </a:defRPr>
      </a:lvl8pPr>
      <a:lvl9pPr marL="3654826" algn="l" defTabSz="913707" rtl="0" eaLnBrk="1" latinLnBrk="0" hangingPunct="1">
        <a:defRPr sz="1733"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TextBox 2">
            <a:extLst>
              <a:ext uri="{FF2B5EF4-FFF2-40B4-BE49-F238E27FC236}">
                <a16:creationId xmlns:a16="http://schemas.microsoft.com/office/drawing/2014/main" id="{6785A3D6-1271-D247-9E96-1B376F4BE7BE}"/>
              </a:ext>
            </a:extLst>
          </p:cNvPr>
          <p:cNvSpPr txBox="1"/>
          <p:nvPr userDrawn="1"/>
        </p:nvSpPr>
        <p:spPr>
          <a:xfrm>
            <a:off x="575780" y="6486907"/>
            <a:ext cx="2930313"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Ascend</a:t>
            </a:r>
            <a:r>
              <a:rPr lang="zh-CN" alt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a:t>
            </a:r>
            <a:r>
              <a:rPr lang="zh-CN" alt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ZOMI</a:t>
            </a:r>
            <a:endPar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TextBox 3">
            <a:extLst>
              <a:ext uri="{FF2B5EF4-FFF2-40B4-BE49-F238E27FC236}">
                <a16:creationId xmlns:a16="http://schemas.microsoft.com/office/drawing/2014/main" id="{EABEE2EE-BF4D-7A4A-B3C6-9E47668CCD98}"/>
              </a:ext>
            </a:extLst>
          </p:cNvPr>
          <p:cNvSpPr txBox="1"/>
          <p:nvPr userDrawn="1"/>
        </p:nvSpPr>
        <p:spPr>
          <a:xfrm>
            <a:off x="374093" y="6542628"/>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chemeClr val="tx1"/>
                </a:solidFill>
                <a:latin typeface="微软雅黑" panose="020B0503020204020204" pitchFamily="34" charset="-122"/>
                <a:ea typeface="微软雅黑" panose="020B0503020204020204" pitchFamily="34" charset="-122"/>
                <a:cs typeface="Arial" panose="020B0604020202020204" pitchFamily="34" charset="0"/>
              </a:rPr>
              <a:pPr defTabSz="890204" fontAlgn="auto">
                <a:spcBef>
                  <a:spcPts val="0"/>
                </a:spcBef>
                <a:spcAft>
                  <a:spcPts val="0"/>
                </a:spcAft>
                <a:defRPr/>
              </a:pPr>
              <a:t>‹#›</a:t>
            </a:fld>
            <a:endParaRPr lang="en-US" sz="974" dirty="0">
              <a:solidFill>
                <a:schemeClr val="tx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0" name="副标题 2">
            <a:extLst>
              <a:ext uri="{FF2B5EF4-FFF2-40B4-BE49-F238E27FC236}">
                <a16:creationId xmlns:a16="http://schemas.microsoft.com/office/drawing/2014/main" id="{534B911D-B772-C047-B4A8-784442DDFD32}"/>
              </a:ext>
            </a:extLst>
          </p:cNvPr>
          <p:cNvSpPr txBox="1">
            <a:spLocks/>
          </p:cNvSpPr>
          <p:nvPr userDrawn="1"/>
        </p:nvSpPr>
        <p:spPr bwMode="auto">
          <a:xfrm>
            <a:off x="10098858" y="6421793"/>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000" b="0" dirty="0">
                <a:solidFill>
                  <a:schemeClr val="tx1"/>
                </a:solidFill>
                <a:latin typeface="Microsoft YaHei" panose="020B0503020204020204" pitchFamily="34" charset="-122"/>
                <a:ea typeface="Microsoft YaHei" panose="020B0503020204020204" pitchFamily="34" charset="-122"/>
                <a:hlinkClick r:id="rId3">
                  <a:extLst>
                    <a:ext uri="{A12FA001-AC4F-418D-AE19-62706E023703}">
                      <ahyp:hlinkClr xmlns:ahyp="http://schemas.microsoft.com/office/drawing/2018/hyperlinkcolor" val="tx"/>
                    </a:ext>
                  </a:extLst>
                </a:hlinkClick>
              </a:rPr>
              <a:t>www.hiascend.com</a:t>
            </a:r>
            <a:endParaRPr lang="en-US" altLang="zh-CN" sz="1000" b="0" dirty="0">
              <a:solidFill>
                <a:schemeClr val="tx1"/>
              </a:solidFill>
              <a:latin typeface="Microsoft YaHei" panose="020B0503020204020204" pitchFamily="34" charset="-122"/>
              <a:ea typeface="Microsoft YaHei" panose="020B0503020204020204" pitchFamily="34" charset="-122"/>
            </a:endParaRPr>
          </a:p>
        </p:txBody>
      </p:sp>
      <p:sp>
        <p:nvSpPr>
          <p:cNvPr id="5" name="Rectangle 15">
            <a:extLst>
              <a:ext uri="{FF2B5EF4-FFF2-40B4-BE49-F238E27FC236}">
                <a16:creationId xmlns:a16="http://schemas.microsoft.com/office/drawing/2014/main" id="{3355B0D4-6846-924B-AA9C-99607253013E}"/>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6" name="组合 5">
            <a:extLst>
              <a:ext uri="{FF2B5EF4-FFF2-40B4-BE49-F238E27FC236}">
                <a16:creationId xmlns:a16="http://schemas.microsoft.com/office/drawing/2014/main" id="{9871FFDD-6432-E240-A6DA-1B216C356679}"/>
              </a:ext>
            </a:extLst>
          </p:cNvPr>
          <p:cNvGrpSpPr/>
          <p:nvPr userDrawn="1"/>
        </p:nvGrpSpPr>
        <p:grpSpPr>
          <a:xfrm>
            <a:off x="12438524" y="3358802"/>
            <a:ext cx="1214711" cy="3499198"/>
            <a:chOff x="12438524" y="3358802"/>
            <a:chExt cx="1214711" cy="3499198"/>
          </a:xfrm>
        </p:grpSpPr>
        <p:sp>
          <p:nvSpPr>
            <p:cNvPr id="7" name="矩形 6">
              <a:extLst>
                <a:ext uri="{FF2B5EF4-FFF2-40B4-BE49-F238E27FC236}">
                  <a16:creationId xmlns:a16="http://schemas.microsoft.com/office/drawing/2014/main" id="{A32762DD-A13D-5445-9685-41B4DCE168AB}"/>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1" name="Group 18">
              <a:extLst>
                <a:ext uri="{FF2B5EF4-FFF2-40B4-BE49-F238E27FC236}">
                  <a16:creationId xmlns:a16="http://schemas.microsoft.com/office/drawing/2014/main" id="{4AEA648F-58C8-1047-A1AF-A32C632845BA}"/>
                </a:ext>
              </a:extLst>
            </p:cNvPr>
            <p:cNvGrpSpPr>
              <a:grpSpLocks/>
            </p:cNvGrpSpPr>
            <p:nvPr/>
          </p:nvGrpSpPr>
          <p:grpSpPr bwMode="auto">
            <a:xfrm>
              <a:off x="12552504" y="3727418"/>
              <a:ext cx="986752" cy="182532"/>
              <a:chOff x="5893" y="2387"/>
              <a:chExt cx="466" cy="115"/>
            </a:xfrm>
          </p:grpSpPr>
          <p:sp>
            <p:nvSpPr>
              <p:cNvPr id="72" name="Rectangle 19">
                <a:extLst>
                  <a:ext uri="{FF2B5EF4-FFF2-40B4-BE49-F238E27FC236}">
                    <a16:creationId xmlns:a16="http://schemas.microsoft.com/office/drawing/2014/main" id="{16DAECD4-EFBF-474C-9A0F-358CF912C309}"/>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0">
                <a:extLst>
                  <a:ext uri="{FF2B5EF4-FFF2-40B4-BE49-F238E27FC236}">
                    <a16:creationId xmlns:a16="http://schemas.microsoft.com/office/drawing/2014/main" id="{CDB54574-D1F2-7E4A-9FC2-1C7AD380EEB5}"/>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1">
                <a:extLst>
                  <a:ext uri="{FF2B5EF4-FFF2-40B4-BE49-F238E27FC236}">
                    <a16:creationId xmlns:a16="http://schemas.microsoft.com/office/drawing/2014/main" id="{1D9E17C3-90E4-7649-B27A-BA4C3C5C05B5}"/>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2">
                <a:extLst>
                  <a:ext uri="{FF2B5EF4-FFF2-40B4-BE49-F238E27FC236}">
                    <a16:creationId xmlns:a16="http://schemas.microsoft.com/office/drawing/2014/main" id="{1E0D0851-FABF-A24F-8902-CFC9EFE2B256}"/>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23">
              <a:extLst>
                <a:ext uri="{FF2B5EF4-FFF2-40B4-BE49-F238E27FC236}">
                  <a16:creationId xmlns:a16="http://schemas.microsoft.com/office/drawing/2014/main" id="{1F001566-E2EE-C748-B643-DC71C04B8296}"/>
                </a:ext>
              </a:extLst>
            </p:cNvPr>
            <p:cNvGrpSpPr>
              <a:grpSpLocks/>
            </p:cNvGrpSpPr>
            <p:nvPr/>
          </p:nvGrpSpPr>
          <p:grpSpPr bwMode="auto">
            <a:xfrm>
              <a:off x="12552504" y="3943282"/>
              <a:ext cx="986752" cy="182532"/>
              <a:chOff x="5893" y="2523"/>
              <a:chExt cx="466" cy="115"/>
            </a:xfrm>
          </p:grpSpPr>
          <p:sp>
            <p:nvSpPr>
              <p:cNvPr id="68" name="Rectangle 24">
                <a:extLst>
                  <a:ext uri="{FF2B5EF4-FFF2-40B4-BE49-F238E27FC236}">
                    <a16:creationId xmlns:a16="http://schemas.microsoft.com/office/drawing/2014/main" id="{410F3824-FCF7-F04E-A1AB-F4754391E48C}"/>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25">
                <a:extLst>
                  <a:ext uri="{FF2B5EF4-FFF2-40B4-BE49-F238E27FC236}">
                    <a16:creationId xmlns:a16="http://schemas.microsoft.com/office/drawing/2014/main" id="{98C45CA8-CF88-9E43-A2EB-FBAF0D6DA84E}"/>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26">
                <a:extLst>
                  <a:ext uri="{FF2B5EF4-FFF2-40B4-BE49-F238E27FC236}">
                    <a16:creationId xmlns:a16="http://schemas.microsoft.com/office/drawing/2014/main" id="{CF33E281-A40D-DA43-A313-57A13192C984}"/>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7">
                <a:extLst>
                  <a:ext uri="{FF2B5EF4-FFF2-40B4-BE49-F238E27FC236}">
                    <a16:creationId xmlns:a16="http://schemas.microsoft.com/office/drawing/2014/main" id="{7D2AEC8B-63C0-304C-A190-9CA72D7A0749}"/>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28">
              <a:extLst>
                <a:ext uri="{FF2B5EF4-FFF2-40B4-BE49-F238E27FC236}">
                  <a16:creationId xmlns:a16="http://schemas.microsoft.com/office/drawing/2014/main" id="{0C596433-8603-F24C-AEBC-D056413665F7}"/>
                </a:ext>
              </a:extLst>
            </p:cNvPr>
            <p:cNvGrpSpPr>
              <a:grpSpLocks/>
            </p:cNvGrpSpPr>
            <p:nvPr/>
          </p:nvGrpSpPr>
          <p:grpSpPr bwMode="auto">
            <a:xfrm>
              <a:off x="12552504" y="4159146"/>
              <a:ext cx="986752" cy="182532"/>
              <a:chOff x="5893" y="2659"/>
              <a:chExt cx="466" cy="115"/>
            </a:xfrm>
          </p:grpSpPr>
          <p:sp>
            <p:nvSpPr>
              <p:cNvPr id="64" name="Rectangle 29">
                <a:extLst>
                  <a:ext uri="{FF2B5EF4-FFF2-40B4-BE49-F238E27FC236}">
                    <a16:creationId xmlns:a16="http://schemas.microsoft.com/office/drawing/2014/main" id="{163DC086-4FD6-B949-B16E-D00693AAE447}"/>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0">
                <a:extLst>
                  <a:ext uri="{FF2B5EF4-FFF2-40B4-BE49-F238E27FC236}">
                    <a16:creationId xmlns:a16="http://schemas.microsoft.com/office/drawing/2014/main" id="{D4393B97-292F-F048-A775-5C8CC1D06D96}"/>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1">
                <a:extLst>
                  <a:ext uri="{FF2B5EF4-FFF2-40B4-BE49-F238E27FC236}">
                    <a16:creationId xmlns:a16="http://schemas.microsoft.com/office/drawing/2014/main" id="{F9ACC9AA-A151-BB47-B95E-BD1794FF118A}"/>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2">
                <a:extLst>
                  <a:ext uri="{FF2B5EF4-FFF2-40B4-BE49-F238E27FC236}">
                    <a16:creationId xmlns:a16="http://schemas.microsoft.com/office/drawing/2014/main" id="{BDBC2EEE-6947-6242-AA85-D27943ABF759}"/>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33">
              <a:extLst>
                <a:ext uri="{FF2B5EF4-FFF2-40B4-BE49-F238E27FC236}">
                  <a16:creationId xmlns:a16="http://schemas.microsoft.com/office/drawing/2014/main" id="{6CB4D485-15B4-7248-93DE-47357A9A3405}"/>
                </a:ext>
              </a:extLst>
            </p:cNvPr>
            <p:cNvGrpSpPr>
              <a:grpSpLocks/>
            </p:cNvGrpSpPr>
            <p:nvPr/>
          </p:nvGrpSpPr>
          <p:grpSpPr bwMode="auto">
            <a:xfrm>
              <a:off x="12552504" y="3511551"/>
              <a:ext cx="986752" cy="188882"/>
              <a:chOff x="5893" y="2251"/>
              <a:chExt cx="466" cy="119"/>
            </a:xfrm>
          </p:grpSpPr>
          <p:sp>
            <p:nvSpPr>
              <p:cNvPr id="60" name="Rectangle 34">
                <a:extLst>
                  <a:ext uri="{FF2B5EF4-FFF2-40B4-BE49-F238E27FC236}">
                    <a16:creationId xmlns:a16="http://schemas.microsoft.com/office/drawing/2014/main" id="{17E7BDFE-F5AE-2546-80F1-6D3A420E5909}"/>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35">
                <a:extLst>
                  <a:ext uri="{FF2B5EF4-FFF2-40B4-BE49-F238E27FC236}">
                    <a16:creationId xmlns:a16="http://schemas.microsoft.com/office/drawing/2014/main" id="{27CBD566-8C0A-0D43-838D-ACD3A1C4841E}"/>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36">
                <a:extLst>
                  <a:ext uri="{FF2B5EF4-FFF2-40B4-BE49-F238E27FC236}">
                    <a16:creationId xmlns:a16="http://schemas.microsoft.com/office/drawing/2014/main" id="{AD1533C6-7181-0B40-AA93-DF9FA720F836}"/>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7">
                <a:extLst>
                  <a:ext uri="{FF2B5EF4-FFF2-40B4-BE49-F238E27FC236}">
                    <a16:creationId xmlns:a16="http://schemas.microsoft.com/office/drawing/2014/main" id="{0AD3C1B9-C92D-BB46-B25C-33947C6406CE}"/>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38">
              <a:extLst>
                <a:ext uri="{FF2B5EF4-FFF2-40B4-BE49-F238E27FC236}">
                  <a16:creationId xmlns:a16="http://schemas.microsoft.com/office/drawing/2014/main" id="{4A756452-635E-CC4E-B0D8-F467590AD7A5}"/>
                </a:ext>
              </a:extLst>
            </p:cNvPr>
            <p:cNvGrpSpPr>
              <a:grpSpLocks/>
            </p:cNvGrpSpPr>
            <p:nvPr/>
          </p:nvGrpSpPr>
          <p:grpSpPr bwMode="auto">
            <a:xfrm>
              <a:off x="12552504" y="4519449"/>
              <a:ext cx="986752" cy="182532"/>
              <a:chOff x="5893" y="2886"/>
              <a:chExt cx="466" cy="115"/>
            </a:xfrm>
          </p:grpSpPr>
          <p:sp>
            <p:nvSpPr>
              <p:cNvPr id="56" name="Rectangle 39">
                <a:extLst>
                  <a:ext uri="{FF2B5EF4-FFF2-40B4-BE49-F238E27FC236}">
                    <a16:creationId xmlns:a16="http://schemas.microsoft.com/office/drawing/2014/main" id="{107637FE-00CE-A44F-A5EA-FA149E6AE9A7}"/>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0">
                <a:extLst>
                  <a:ext uri="{FF2B5EF4-FFF2-40B4-BE49-F238E27FC236}">
                    <a16:creationId xmlns:a16="http://schemas.microsoft.com/office/drawing/2014/main" id="{B82B564F-B2F3-BC41-B78F-9EC516DDDF6C}"/>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1">
                <a:extLst>
                  <a:ext uri="{FF2B5EF4-FFF2-40B4-BE49-F238E27FC236}">
                    <a16:creationId xmlns:a16="http://schemas.microsoft.com/office/drawing/2014/main" id="{470DDBB4-E781-4E45-9C2A-64EBBFFD4E8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2">
                <a:extLst>
                  <a:ext uri="{FF2B5EF4-FFF2-40B4-BE49-F238E27FC236}">
                    <a16:creationId xmlns:a16="http://schemas.microsoft.com/office/drawing/2014/main" id="{A7A4D643-CAD2-F54C-80D4-1C8C43B1B270}"/>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43">
              <a:extLst>
                <a:ext uri="{FF2B5EF4-FFF2-40B4-BE49-F238E27FC236}">
                  <a16:creationId xmlns:a16="http://schemas.microsoft.com/office/drawing/2014/main" id="{3A0837DC-29F2-4F46-9E11-29C20DB559B0}"/>
                </a:ext>
              </a:extLst>
            </p:cNvPr>
            <p:cNvGrpSpPr>
              <a:grpSpLocks/>
            </p:cNvGrpSpPr>
            <p:nvPr/>
          </p:nvGrpSpPr>
          <p:grpSpPr bwMode="auto">
            <a:xfrm>
              <a:off x="12552504" y="4735313"/>
              <a:ext cx="986752" cy="182532"/>
              <a:chOff x="5893" y="3022"/>
              <a:chExt cx="466" cy="115"/>
            </a:xfrm>
          </p:grpSpPr>
          <p:sp>
            <p:nvSpPr>
              <p:cNvPr id="52" name="Rectangle 44">
                <a:extLst>
                  <a:ext uri="{FF2B5EF4-FFF2-40B4-BE49-F238E27FC236}">
                    <a16:creationId xmlns:a16="http://schemas.microsoft.com/office/drawing/2014/main" id="{BE48E465-1B00-9D49-AC97-F6F7C2E8C5D8}"/>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45">
                <a:extLst>
                  <a:ext uri="{FF2B5EF4-FFF2-40B4-BE49-F238E27FC236}">
                    <a16:creationId xmlns:a16="http://schemas.microsoft.com/office/drawing/2014/main" id="{665052F5-ED4C-3D40-9364-F4472472FF9E}"/>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46">
                <a:extLst>
                  <a:ext uri="{FF2B5EF4-FFF2-40B4-BE49-F238E27FC236}">
                    <a16:creationId xmlns:a16="http://schemas.microsoft.com/office/drawing/2014/main" id="{E4DF1BCE-5122-3E4D-B4AC-67772AC8C7B2}"/>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7">
                <a:extLst>
                  <a:ext uri="{FF2B5EF4-FFF2-40B4-BE49-F238E27FC236}">
                    <a16:creationId xmlns:a16="http://schemas.microsoft.com/office/drawing/2014/main" id="{89E0A5A8-FB3E-4A45-B2D5-BDE5F4692BDF}"/>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48">
              <a:extLst>
                <a:ext uri="{FF2B5EF4-FFF2-40B4-BE49-F238E27FC236}">
                  <a16:creationId xmlns:a16="http://schemas.microsoft.com/office/drawing/2014/main" id="{70683C75-B226-3543-81B5-F2BD7AEC5457}"/>
                </a:ext>
              </a:extLst>
            </p:cNvPr>
            <p:cNvGrpSpPr>
              <a:grpSpLocks/>
            </p:cNvGrpSpPr>
            <p:nvPr/>
          </p:nvGrpSpPr>
          <p:grpSpPr bwMode="auto">
            <a:xfrm>
              <a:off x="12552504" y="4951179"/>
              <a:ext cx="986752" cy="182532"/>
              <a:chOff x="5893" y="3158"/>
              <a:chExt cx="466" cy="115"/>
            </a:xfrm>
          </p:grpSpPr>
          <p:sp>
            <p:nvSpPr>
              <p:cNvPr id="48" name="Rectangle 49">
                <a:extLst>
                  <a:ext uri="{FF2B5EF4-FFF2-40B4-BE49-F238E27FC236}">
                    <a16:creationId xmlns:a16="http://schemas.microsoft.com/office/drawing/2014/main" id="{7A428253-9AB8-4F42-86AC-56642765BD05}"/>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0">
                <a:extLst>
                  <a:ext uri="{FF2B5EF4-FFF2-40B4-BE49-F238E27FC236}">
                    <a16:creationId xmlns:a16="http://schemas.microsoft.com/office/drawing/2014/main" id="{1A5E5F46-FA51-0F40-AE49-8605572F5AF3}"/>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1">
                <a:extLst>
                  <a:ext uri="{FF2B5EF4-FFF2-40B4-BE49-F238E27FC236}">
                    <a16:creationId xmlns:a16="http://schemas.microsoft.com/office/drawing/2014/main" id="{D6EA7C46-8AD1-8C44-8050-33AA8DD7AD46}"/>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2">
                <a:extLst>
                  <a:ext uri="{FF2B5EF4-FFF2-40B4-BE49-F238E27FC236}">
                    <a16:creationId xmlns:a16="http://schemas.microsoft.com/office/drawing/2014/main" id="{ADD6BE2A-B5E4-2E48-B4DA-75B2FDCCA313}"/>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53">
              <a:extLst>
                <a:ext uri="{FF2B5EF4-FFF2-40B4-BE49-F238E27FC236}">
                  <a16:creationId xmlns:a16="http://schemas.microsoft.com/office/drawing/2014/main" id="{8165E06C-8754-814D-A59B-8FD0177B5380}"/>
                </a:ext>
              </a:extLst>
            </p:cNvPr>
            <p:cNvGrpSpPr>
              <a:grpSpLocks/>
            </p:cNvGrpSpPr>
            <p:nvPr/>
          </p:nvGrpSpPr>
          <p:grpSpPr bwMode="auto">
            <a:xfrm>
              <a:off x="12552504" y="5311482"/>
              <a:ext cx="986752" cy="182532"/>
              <a:chOff x="5893" y="3385"/>
              <a:chExt cx="466" cy="115"/>
            </a:xfrm>
          </p:grpSpPr>
          <p:sp>
            <p:nvSpPr>
              <p:cNvPr id="44" name="Rectangle 54">
                <a:extLst>
                  <a:ext uri="{FF2B5EF4-FFF2-40B4-BE49-F238E27FC236}">
                    <a16:creationId xmlns:a16="http://schemas.microsoft.com/office/drawing/2014/main" id="{9803523F-7203-F345-ADED-865DC350AC3B}"/>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5">
                <a:extLst>
                  <a:ext uri="{FF2B5EF4-FFF2-40B4-BE49-F238E27FC236}">
                    <a16:creationId xmlns:a16="http://schemas.microsoft.com/office/drawing/2014/main" id="{DA46AC96-797B-5941-8885-16C0CEFBFD28}"/>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6">
                <a:extLst>
                  <a:ext uri="{FF2B5EF4-FFF2-40B4-BE49-F238E27FC236}">
                    <a16:creationId xmlns:a16="http://schemas.microsoft.com/office/drawing/2014/main" id="{A348BED6-4B21-034F-BACA-ECC475C61C3B}"/>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7">
                <a:extLst>
                  <a:ext uri="{FF2B5EF4-FFF2-40B4-BE49-F238E27FC236}">
                    <a16:creationId xmlns:a16="http://schemas.microsoft.com/office/drawing/2014/main" id="{0C67BFA6-2774-854A-93D8-55B87B85F396}"/>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58">
              <a:extLst>
                <a:ext uri="{FF2B5EF4-FFF2-40B4-BE49-F238E27FC236}">
                  <a16:creationId xmlns:a16="http://schemas.microsoft.com/office/drawing/2014/main" id="{0E20F6F6-7237-674E-94CA-C1BBBB04529C}"/>
                </a:ext>
              </a:extLst>
            </p:cNvPr>
            <p:cNvGrpSpPr>
              <a:grpSpLocks/>
            </p:cNvGrpSpPr>
            <p:nvPr/>
          </p:nvGrpSpPr>
          <p:grpSpPr bwMode="auto">
            <a:xfrm>
              <a:off x="12552504" y="5527346"/>
              <a:ext cx="986752" cy="182532"/>
              <a:chOff x="5893" y="3521"/>
              <a:chExt cx="466" cy="115"/>
            </a:xfrm>
          </p:grpSpPr>
          <p:sp>
            <p:nvSpPr>
              <p:cNvPr id="40" name="Rectangle 59">
                <a:extLst>
                  <a:ext uri="{FF2B5EF4-FFF2-40B4-BE49-F238E27FC236}">
                    <a16:creationId xmlns:a16="http://schemas.microsoft.com/office/drawing/2014/main" id="{DBAE8399-A03A-6E44-9446-9070587EC606}"/>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0">
                <a:extLst>
                  <a:ext uri="{FF2B5EF4-FFF2-40B4-BE49-F238E27FC236}">
                    <a16:creationId xmlns:a16="http://schemas.microsoft.com/office/drawing/2014/main" id="{CA3809A9-271D-2F46-8955-F984C80FC172}"/>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1">
                <a:extLst>
                  <a:ext uri="{FF2B5EF4-FFF2-40B4-BE49-F238E27FC236}">
                    <a16:creationId xmlns:a16="http://schemas.microsoft.com/office/drawing/2014/main" id="{0D037D57-28BB-3648-B8EB-4250A34B073A}"/>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2">
                <a:extLst>
                  <a:ext uri="{FF2B5EF4-FFF2-40B4-BE49-F238E27FC236}">
                    <a16:creationId xmlns:a16="http://schemas.microsoft.com/office/drawing/2014/main" id="{DFD582BF-321F-364E-9D05-53350CD9230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63">
              <a:extLst>
                <a:ext uri="{FF2B5EF4-FFF2-40B4-BE49-F238E27FC236}">
                  <a16:creationId xmlns:a16="http://schemas.microsoft.com/office/drawing/2014/main" id="{E12726DB-7EE5-E243-9FB9-15A73CAED5A8}"/>
                </a:ext>
              </a:extLst>
            </p:cNvPr>
            <p:cNvGrpSpPr>
              <a:grpSpLocks/>
            </p:cNvGrpSpPr>
            <p:nvPr/>
          </p:nvGrpSpPr>
          <p:grpSpPr bwMode="auto">
            <a:xfrm>
              <a:off x="12552504" y="5743210"/>
              <a:ext cx="986752" cy="182532"/>
              <a:chOff x="5893" y="3657"/>
              <a:chExt cx="466" cy="115"/>
            </a:xfrm>
          </p:grpSpPr>
          <p:sp>
            <p:nvSpPr>
              <p:cNvPr id="36" name="Rectangle 64">
                <a:extLst>
                  <a:ext uri="{FF2B5EF4-FFF2-40B4-BE49-F238E27FC236}">
                    <a16:creationId xmlns:a16="http://schemas.microsoft.com/office/drawing/2014/main" id="{5C5D3987-D9C6-6F40-ABEB-4D0295D9840E}"/>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65">
                <a:extLst>
                  <a:ext uri="{FF2B5EF4-FFF2-40B4-BE49-F238E27FC236}">
                    <a16:creationId xmlns:a16="http://schemas.microsoft.com/office/drawing/2014/main" id="{173DC0C7-D94B-1E4D-B1A1-D008FE5AE0B5}"/>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66">
                <a:extLst>
                  <a:ext uri="{FF2B5EF4-FFF2-40B4-BE49-F238E27FC236}">
                    <a16:creationId xmlns:a16="http://schemas.microsoft.com/office/drawing/2014/main" id="{94849B1F-2909-C942-9B34-9C0D20D2C0CF}"/>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7">
                <a:extLst>
                  <a:ext uri="{FF2B5EF4-FFF2-40B4-BE49-F238E27FC236}">
                    <a16:creationId xmlns:a16="http://schemas.microsoft.com/office/drawing/2014/main" id="{2B96F0F2-CF4F-4D46-B6C8-8A87C5C3539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68">
              <a:extLst>
                <a:ext uri="{FF2B5EF4-FFF2-40B4-BE49-F238E27FC236}">
                  <a16:creationId xmlns:a16="http://schemas.microsoft.com/office/drawing/2014/main" id="{712A9312-36DB-F245-918A-A4AF63ADAF94}"/>
                </a:ext>
              </a:extLst>
            </p:cNvPr>
            <p:cNvGrpSpPr>
              <a:grpSpLocks/>
            </p:cNvGrpSpPr>
            <p:nvPr/>
          </p:nvGrpSpPr>
          <p:grpSpPr bwMode="auto">
            <a:xfrm>
              <a:off x="12552504" y="6103513"/>
              <a:ext cx="986752" cy="182532"/>
              <a:chOff x="5893" y="3884"/>
              <a:chExt cx="466" cy="115"/>
            </a:xfrm>
          </p:grpSpPr>
          <p:sp>
            <p:nvSpPr>
              <p:cNvPr id="32" name="Rectangle 69">
                <a:extLst>
                  <a:ext uri="{FF2B5EF4-FFF2-40B4-BE49-F238E27FC236}">
                    <a16:creationId xmlns:a16="http://schemas.microsoft.com/office/drawing/2014/main" id="{33F68D39-506B-134E-B390-591C14CB3402}"/>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0">
                <a:extLst>
                  <a:ext uri="{FF2B5EF4-FFF2-40B4-BE49-F238E27FC236}">
                    <a16:creationId xmlns:a16="http://schemas.microsoft.com/office/drawing/2014/main" id="{0871189D-41C5-E94B-BAB2-C6996E7888B5}"/>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1">
                <a:extLst>
                  <a:ext uri="{FF2B5EF4-FFF2-40B4-BE49-F238E27FC236}">
                    <a16:creationId xmlns:a16="http://schemas.microsoft.com/office/drawing/2014/main" id="{4EDB5A23-0A15-094E-A2A8-3ABAC65551C6}"/>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2">
                <a:extLst>
                  <a:ext uri="{FF2B5EF4-FFF2-40B4-BE49-F238E27FC236}">
                    <a16:creationId xmlns:a16="http://schemas.microsoft.com/office/drawing/2014/main" id="{A6DFF519-A475-2D44-B79A-60DD93F0AC13}"/>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73">
              <a:extLst>
                <a:ext uri="{FF2B5EF4-FFF2-40B4-BE49-F238E27FC236}">
                  <a16:creationId xmlns:a16="http://schemas.microsoft.com/office/drawing/2014/main" id="{812B6BC4-4E50-AB42-874A-15E9D7FC9DE1}"/>
                </a:ext>
              </a:extLst>
            </p:cNvPr>
            <p:cNvGrpSpPr>
              <a:grpSpLocks/>
            </p:cNvGrpSpPr>
            <p:nvPr/>
          </p:nvGrpSpPr>
          <p:grpSpPr bwMode="auto">
            <a:xfrm>
              <a:off x="12552504" y="6328901"/>
              <a:ext cx="986752" cy="182532"/>
              <a:chOff x="5893" y="4026"/>
              <a:chExt cx="466" cy="115"/>
            </a:xfrm>
          </p:grpSpPr>
          <p:sp>
            <p:nvSpPr>
              <p:cNvPr id="28" name="Rectangle 74">
                <a:extLst>
                  <a:ext uri="{FF2B5EF4-FFF2-40B4-BE49-F238E27FC236}">
                    <a16:creationId xmlns:a16="http://schemas.microsoft.com/office/drawing/2014/main" id="{10B3CF41-DF46-7F40-BCBA-733E388A0FE8}"/>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75">
                <a:extLst>
                  <a:ext uri="{FF2B5EF4-FFF2-40B4-BE49-F238E27FC236}">
                    <a16:creationId xmlns:a16="http://schemas.microsoft.com/office/drawing/2014/main" id="{09490481-F2D8-3F40-9DA7-90B1ECA2BD9C}"/>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76">
                <a:extLst>
                  <a:ext uri="{FF2B5EF4-FFF2-40B4-BE49-F238E27FC236}">
                    <a16:creationId xmlns:a16="http://schemas.microsoft.com/office/drawing/2014/main" id="{0571F550-46E9-1640-8C21-6BED26826FDF}"/>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7">
                <a:extLst>
                  <a:ext uri="{FF2B5EF4-FFF2-40B4-BE49-F238E27FC236}">
                    <a16:creationId xmlns:a16="http://schemas.microsoft.com/office/drawing/2014/main" id="{FDF8AAA7-4C4D-B743-8716-49BE0ED82876}"/>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78">
              <a:extLst>
                <a:ext uri="{FF2B5EF4-FFF2-40B4-BE49-F238E27FC236}">
                  <a16:creationId xmlns:a16="http://schemas.microsoft.com/office/drawing/2014/main" id="{C768F846-FE40-F440-BE22-7A873A196EAD}"/>
                </a:ext>
              </a:extLst>
            </p:cNvPr>
            <p:cNvGrpSpPr>
              <a:grpSpLocks/>
            </p:cNvGrpSpPr>
            <p:nvPr/>
          </p:nvGrpSpPr>
          <p:grpSpPr bwMode="auto">
            <a:xfrm>
              <a:off x="12552504" y="6552703"/>
              <a:ext cx="986752" cy="182532"/>
              <a:chOff x="5893" y="4167"/>
              <a:chExt cx="466" cy="115"/>
            </a:xfrm>
          </p:grpSpPr>
          <p:sp>
            <p:nvSpPr>
              <p:cNvPr id="24" name="Rectangle 79">
                <a:extLst>
                  <a:ext uri="{FF2B5EF4-FFF2-40B4-BE49-F238E27FC236}">
                    <a16:creationId xmlns:a16="http://schemas.microsoft.com/office/drawing/2014/main" id="{A687666E-F1E4-E345-8696-F18815D9CEDD}"/>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80">
                <a:extLst>
                  <a:ext uri="{FF2B5EF4-FFF2-40B4-BE49-F238E27FC236}">
                    <a16:creationId xmlns:a16="http://schemas.microsoft.com/office/drawing/2014/main" id="{6DD6FC9D-2F23-8B47-AB88-1C128AF5082C}"/>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81">
                <a:extLst>
                  <a:ext uri="{FF2B5EF4-FFF2-40B4-BE49-F238E27FC236}">
                    <a16:creationId xmlns:a16="http://schemas.microsoft.com/office/drawing/2014/main" id="{B9C46CBF-8450-944F-A16A-2239B6B202CC}"/>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2">
                <a:extLst>
                  <a:ext uri="{FF2B5EF4-FFF2-40B4-BE49-F238E27FC236}">
                    <a16:creationId xmlns:a16="http://schemas.microsoft.com/office/drawing/2014/main" id="{55C77D5A-EC15-2948-9B90-2FEE957A3E76}"/>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6" name="Rectangle 83">
            <a:extLst>
              <a:ext uri="{FF2B5EF4-FFF2-40B4-BE49-F238E27FC236}">
                <a16:creationId xmlns:a16="http://schemas.microsoft.com/office/drawing/2014/main" id="{2AFED805-51FF-7C41-A4A6-770EC8C36303}"/>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7" name="Rectangle 84">
            <a:extLst>
              <a:ext uri="{FF2B5EF4-FFF2-40B4-BE49-F238E27FC236}">
                <a16:creationId xmlns:a16="http://schemas.microsoft.com/office/drawing/2014/main" id="{86991268-F6A3-9340-984F-D4F7641A48B4}"/>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1999680077"/>
      </p:ext>
    </p:extLst>
  </p:cSld>
  <p:clrMap bg1="dk1" tx1="lt1" bg2="dk2" tx2="lt2" accent1="accent1" accent2="accent2" accent3="accent3" accent4="accent4" accent5="accent5" accent6="accent6" hlink="hlink" folHlink="folHlink"/>
  <p:sldLayoutIdLst>
    <p:sldLayoutId id="2147483903"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384056"/>
        </a:solidFill>
        <a:effectLst/>
      </p:bgPr>
    </p:bg>
    <p:spTree>
      <p:nvGrpSpPr>
        <p:cNvPr id="1" name=""/>
        <p:cNvGrpSpPr/>
        <p:nvPr/>
      </p:nvGrpSpPr>
      <p:grpSpPr>
        <a:xfrm>
          <a:off x="0" y="0"/>
          <a:ext cx="0" cy="0"/>
          <a:chOff x="0" y="0"/>
          <a:chExt cx="0" cy="0"/>
        </a:xfrm>
      </p:grpSpPr>
      <p:sp>
        <p:nvSpPr>
          <p:cNvPr id="8" name="TextBox 2">
            <a:extLst>
              <a:ext uri="{FF2B5EF4-FFF2-40B4-BE49-F238E27FC236}">
                <a16:creationId xmlns:a16="http://schemas.microsoft.com/office/drawing/2014/main" id="{6785A3D6-1271-D247-9E96-1B376F4BE7BE}"/>
              </a:ext>
            </a:extLst>
          </p:cNvPr>
          <p:cNvSpPr txBox="1"/>
          <p:nvPr userDrawn="1"/>
        </p:nvSpPr>
        <p:spPr>
          <a:xfrm>
            <a:off x="575780" y="6486907"/>
            <a:ext cx="2930313"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Ascend</a:t>
            </a:r>
            <a:r>
              <a:rPr lang="zh-CN" alt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a:t>
            </a:r>
            <a:r>
              <a:rPr lang="zh-CN" alt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ZOMI</a:t>
            </a:r>
            <a:endPar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TextBox 3">
            <a:extLst>
              <a:ext uri="{FF2B5EF4-FFF2-40B4-BE49-F238E27FC236}">
                <a16:creationId xmlns:a16="http://schemas.microsoft.com/office/drawing/2014/main" id="{EABEE2EE-BF4D-7A4A-B3C6-9E47668CCD98}"/>
              </a:ext>
            </a:extLst>
          </p:cNvPr>
          <p:cNvSpPr txBox="1"/>
          <p:nvPr userDrawn="1"/>
        </p:nvSpPr>
        <p:spPr>
          <a:xfrm>
            <a:off x="374093" y="6542628"/>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chemeClr val="bg1"/>
                </a:solidFill>
                <a:latin typeface="微软雅黑" panose="020B0503020204020204" pitchFamily="34" charset="-122"/>
                <a:ea typeface="微软雅黑" panose="020B0503020204020204" pitchFamily="34" charset="-122"/>
                <a:cs typeface="Arial" panose="020B0604020202020204" pitchFamily="34" charset="0"/>
              </a:rPr>
              <a:pPr defTabSz="890204" fontAlgn="auto">
                <a:spcBef>
                  <a:spcPts val="0"/>
                </a:spcBef>
                <a:spcAft>
                  <a:spcPts val="0"/>
                </a:spcAft>
                <a:defRPr/>
              </a:pPr>
              <a:t>‹#›</a:t>
            </a:fld>
            <a:endParaRPr lang="en-US" sz="974"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0" name="副标题 2">
            <a:extLst>
              <a:ext uri="{FF2B5EF4-FFF2-40B4-BE49-F238E27FC236}">
                <a16:creationId xmlns:a16="http://schemas.microsoft.com/office/drawing/2014/main" id="{534B911D-B772-C047-B4A8-784442DDFD32}"/>
              </a:ext>
            </a:extLst>
          </p:cNvPr>
          <p:cNvSpPr txBox="1">
            <a:spLocks/>
          </p:cNvSpPr>
          <p:nvPr userDrawn="1"/>
        </p:nvSpPr>
        <p:spPr bwMode="auto">
          <a:xfrm>
            <a:off x="10098858" y="6421793"/>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000" b="0" dirty="0">
                <a:solidFill>
                  <a:schemeClr val="bg1"/>
                </a:solidFill>
                <a:latin typeface="Microsoft YaHei" panose="020B0503020204020204" pitchFamily="34" charset="-122"/>
                <a:ea typeface="Microsoft YaHei" panose="020B0503020204020204" pitchFamily="34" charset="-122"/>
                <a:hlinkClick r:id="rId3">
                  <a:extLst>
                    <a:ext uri="{A12FA001-AC4F-418D-AE19-62706E023703}">
                      <ahyp:hlinkClr xmlns:ahyp="http://schemas.microsoft.com/office/drawing/2018/hyperlinkcolor" val="tx"/>
                    </a:ext>
                  </a:extLst>
                </a:hlinkClick>
              </a:rPr>
              <a:t>www.hiascend.com</a:t>
            </a:r>
            <a:endParaRPr lang="en-US" altLang="zh-CN" sz="1000" b="0" dirty="0">
              <a:solidFill>
                <a:schemeClr val="bg1"/>
              </a:solidFill>
              <a:latin typeface="Microsoft YaHei" panose="020B0503020204020204" pitchFamily="34" charset="-122"/>
              <a:ea typeface="Microsoft YaHei" panose="020B0503020204020204" pitchFamily="34" charset="-122"/>
            </a:endParaRPr>
          </a:p>
        </p:txBody>
      </p:sp>
      <p:sp>
        <p:nvSpPr>
          <p:cNvPr id="5" name="Rectangle 15">
            <a:extLst>
              <a:ext uri="{FF2B5EF4-FFF2-40B4-BE49-F238E27FC236}">
                <a16:creationId xmlns:a16="http://schemas.microsoft.com/office/drawing/2014/main" id="{3355B0D4-6846-924B-AA9C-99607253013E}"/>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6" name="组合 5">
            <a:extLst>
              <a:ext uri="{FF2B5EF4-FFF2-40B4-BE49-F238E27FC236}">
                <a16:creationId xmlns:a16="http://schemas.microsoft.com/office/drawing/2014/main" id="{9871FFDD-6432-E240-A6DA-1B216C356679}"/>
              </a:ext>
            </a:extLst>
          </p:cNvPr>
          <p:cNvGrpSpPr/>
          <p:nvPr userDrawn="1"/>
        </p:nvGrpSpPr>
        <p:grpSpPr>
          <a:xfrm>
            <a:off x="12438524" y="3358802"/>
            <a:ext cx="1214711" cy="3499198"/>
            <a:chOff x="12438524" y="3358802"/>
            <a:chExt cx="1214711" cy="3499198"/>
          </a:xfrm>
        </p:grpSpPr>
        <p:sp>
          <p:nvSpPr>
            <p:cNvPr id="7" name="矩形 6">
              <a:extLst>
                <a:ext uri="{FF2B5EF4-FFF2-40B4-BE49-F238E27FC236}">
                  <a16:creationId xmlns:a16="http://schemas.microsoft.com/office/drawing/2014/main" id="{A32762DD-A13D-5445-9685-41B4DCE168AB}"/>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1" name="Group 18">
              <a:extLst>
                <a:ext uri="{FF2B5EF4-FFF2-40B4-BE49-F238E27FC236}">
                  <a16:creationId xmlns:a16="http://schemas.microsoft.com/office/drawing/2014/main" id="{4AEA648F-58C8-1047-A1AF-A32C632845BA}"/>
                </a:ext>
              </a:extLst>
            </p:cNvPr>
            <p:cNvGrpSpPr>
              <a:grpSpLocks/>
            </p:cNvGrpSpPr>
            <p:nvPr/>
          </p:nvGrpSpPr>
          <p:grpSpPr bwMode="auto">
            <a:xfrm>
              <a:off x="12552504" y="3727418"/>
              <a:ext cx="986752" cy="182532"/>
              <a:chOff x="5893" y="2387"/>
              <a:chExt cx="466" cy="115"/>
            </a:xfrm>
          </p:grpSpPr>
          <p:sp>
            <p:nvSpPr>
              <p:cNvPr id="72" name="Rectangle 19">
                <a:extLst>
                  <a:ext uri="{FF2B5EF4-FFF2-40B4-BE49-F238E27FC236}">
                    <a16:creationId xmlns:a16="http://schemas.microsoft.com/office/drawing/2014/main" id="{16DAECD4-EFBF-474C-9A0F-358CF912C309}"/>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0">
                <a:extLst>
                  <a:ext uri="{FF2B5EF4-FFF2-40B4-BE49-F238E27FC236}">
                    <a16:creationId xmlns:a16="http://schemas.microsoft.com/office/drawing/2014/main" id="{CDB54574-D1F2-7E4A-9FC2-1C7AD380EEB5}"/>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1">
                <a:extLst>
                  <a:ext uri="{FF2B5EF4-FFF2-40B4-BE49-F238E27FC236}">
                    <a16:creationId xmlns:a16="http://schemas.microsoft.com/office/drawing/2014/main" id="{1D9E17C3-90E4-7649-B27A-BA4C3C5C05B5}"/>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2">
                <a:extLst>
                  <a:ext uri="{FF2B5EF4-FFF2-40B4-BE49-F238E27FC236}">
                    <a16:creationId xmlns:a16="http://schemas.microsoft.com/office/drawing/2014/main" id="{1E0D0851-FABF-A24F-8902-CFC9EFE2B256}"/>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23">
              <a:extLst>
                <a:ext uri="{FF2B5EF4-FFF2-40B4-BE49-F238E27FC236}">
                  <a16:creationId xmlns:a16="http://schemas.microsoft.com/office/drawing/2014/main" id="{1F001566-E2EE-C748-B643-DC71C04B8296}"/>
                </a:ext>
              </a:extLst>
            </p:cNvPr>
            <p:cNvGrpSpPr>
              <a:grpSpLocks/>
            </p:cNvGrpSpPr>
            <p:nvPr/>
          </p:nvGrpSpPr>
          <p:grpSpPr bwMode="auto">
            <a:xfrm>
              <a:off x="12552504" y="3943282"/>
              <a:ext cx="986752" cy="182532"/>
              <a:chOff x="5893" y="2523"/>
              <a:chExt cx="466" cy="115"/>
            </a:xfrm>
          </p:grpSpPr>
          <p:sp>
            <p:nvSpPr>
              <p:cNvPr id="68" name="Rectangle 24">
                <a:extLst>
                  <a:ext uri="{FF2B5EF4-FFF2-40B4-BE49-F238E27FC236}">
                    <a16:creationId xmlns:a16="http://schemas.microsoft.com/office/drawing/2014/main" id="{410F3824-FCF7-F04E-A1AB-F4754391E48C}"/>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25">
                <a:extLst>
                  <a:ext uri="{FF2B5EF4-FFF2-40B4-BE49-F238E27FC236}">
                    <a16:creationId xmlns:a16="http://schemas.microsoft.com/office/drawing/2014/main" id="{98C45CA8-CF88-9E43-A2EB-FBAF0D6DA84E}"/>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26">
                <a:extLst>
                  <a:ext uri="{FF2B5EF4-FFF2-40B4-BE49-F238E27FC236}">
                    <a16:creationId xmlns:a16="http://schemas.microsoft.com/office/drawing/2014/main" id="{CF33E281-A40D-DA43-A313-57A13192C984}"/>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7">
                <a:extLst>
                  <a:ext uri="{FF2B5EF4-FFF2-40B4-BE49-F238E27FC236}">
                    <a16:creationId xmlns:a16="http://schemas.microsoft.com/office/drawing/2014/main" id="{7D2AEC8B-63C0-304C-A190-9CA72D7A0749}"/>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28">
              <a:extLst>
                <a:ext uri="{FF2B5EF4-FFF2-40B4-BE49-F238E27FC236}">
                  <a16:creationId xmlns:a16="http://schemas.microsoft.com/office/drawing/2014/main" id="{0C596433-8603-F24C-AEBC-D056413665F7}"/>
                </a:ext>
              </a:extLst>
            </p:cNvPr>
            <p:cNvGrpSpPr>
              <a:grpSpLocks/>
            </p:cNvGrpSpPr>
            <p:nvPr/>
          </p:nvGrpSpPr>
          <p:grpSpPr bwMode="auto">
            <a:xfrm>
              <a:off x="12552504" y="4159146"/>
              <a:ext cx="986752" cy="182532"/>
              <a:chOff x="5893" y="2659"/>
              <a:chExt cx="466" cy="115"/>
            </a:xfrm>
          </p:grpSpPr>
          <p:sp>
            <p:nvSpPr>
              <p:cNvPr id="64" name="Rectangle 29">
                <a:extLst>
                  <a:ext uri="{FF2B5EF4-FFF2-40B4-BE49-F238E27FC236}">
                    <a16:creationId xmlns:a16="http://schemas.microsoft.com/office/drawing/2014/main" id="{163DC086-4FD6-B949-B16E-D00693AAE447}"/>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0">
                <a:extLst>
                  <a:ext uri="{FF2B5EF4-FFF2-40B4-BE49-F238E27FC236}">
                    <a16:creationId xmlns:a16="http://schemas.microsoft.com/office/drawing/2014/main" id="{D4393B97-292F-F048-A775-5C8CC1D06D96}"/>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1">
                <a:extLst>
                  <a:ext uri="{FF2B5EF4-FFF2-40B4-BE49-F238E27FC236}">
                    <a16:creationId xmlns:a16="http://schemas.microsoft.com/office/drawing/2014/main" id="{F9ACC9AA-A151-BB47-B95E-BD1794FF118A}"/>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2">
                <a:extLst>
                  <a:ext uri="{FF2B5EF4-FFF2-40B4-BE49-F238E27FC236}">
                    <a16:creationId xmlns:a16="http://schemas.microsoft.com/office/drawing/2014/main" id="{BDBC2EEE-6947-6242-AA85-D27943ABF759}"/>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33">
              <a:extLst>
                <a:ext uri="{FF2B5EF4-FFF2-40B4-BE49-F238E27FC236}">
                  <a16:creationId xmlns:a16="http://schemas.microsoft.com/office/drawing/2014/main" id="{6CB4D485-15B4-7248-93DE-47357A9A3405}"/>
                </a:ext>
              </a:extLst>
            </p:cNvPr>
            <p:cNvGrpSpPr>
              <a:grpSpLocks/>
            </p:cNvGrpSpPr>
            <p:nvPr/>
          </p:nvGrpSpPr>
          <p:grpSpPr bwMode="auto">
            <a:xfrm>
              <a:off x="12552504" y="3511551"/>
              <a:ext cx="986752" cy="188882"/>
              <a:chOff x="5893" y="2251"/>
              <a:chExt cx="466" cy="119"/>
            </a:xfrm>
          </p:grpSpPr>
          <p:sp>
            <p:nvSpPr>
              <p:cNvPr id="60" name="Rectangle 34">
                <a:extLst>
                  <a:ext uri="{FF2B5EF4-FFF2-40B4-BE49-F238E27FC236}">
                    <a16:creationId xmlns:a16="http://schemas.microsoft.com/office/drawing/2014/main" id="{17E7BDFE-F5AE-2546-80F1-6D3A420E5909}"/>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35">
                <a:extLst>
                  <a:ext uri="{FF2B5EF4-FFF2-40B4-BE49-F238E27FC236}">
                    <a16:creationId xmlns:a16="http://schemas.microsoft.com/office/drawing/2014/main" id="{27CBD566-8C0A-0D43-838D-ACD3A1C4841E}"/>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36">
                <a:extLst>
                  <a:ext uri="{FF2B5EF4-FFF2-40B4-BE49-F238E27FC236}">
                    <a16:creationId xmlns:a16="http://schemas.microsoft.com/office/drawing/2014/main" id="{AD1533C6-7181-0B40-AA93-DF9FA720F836}"/>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7">
                <a:extLst>
                  <a:ext uri="{FF2B5EF4-FFF2-40B4-BE49-F238E27FC236}">
                    <a16:creationId xmlns:a16="http://schemas.microsoft.com/office/drawing/2014/main" id="{0AD3C1B9-C92D-BB46-B25C-33947C6406CE}"/>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38">
              <a:extLst>
                <a:ext uri="{FF2B5EF4-FFF2-40B4-BE49-F238E27FC236}">
                  <a16:creationId xmlns:a16="http://schemas.microsoft.com/office/drawing/2014/main" id="{4A756452-635E-CC4E-B0D8-F467590AD7A5}"/>
                </a:ext>
              </a:extLst>
            </p:cNvPr>
            <p:cNvGrpSpPr>
              <a:grpSpLocks/>
            </p:cNvGrpSpPr>
            <p:nvPr/>
          </p:nvGrpSpPr>
          <p:grpSpPr bwMode="auto">
            <a:xfrm>
              <a:off x="12552504" y="4519449"/>
              <a:ext cx="986752" cy="182532"/>
              <a:chOff x="5893" y="2886"/>
              <a:chExt cx="466" cy="115"/>
            </a:xfrm>
          </p:grpSpPr>
          <p:sp>
            <p:nvSpPr>
              <p:cNvPr id="56" name="Rectangle 39">
                <a:extLst>
                  <a:ext uri="{FF2B5EF4-FFF2-40B4-BE49-F238E27FC236}">
                    <a16:creationId xmlns:a16="http://schemas.microsoft.com/office/drawing/2014/main" id="{107637FE-00CE-A44F-A5EA-FA149E6AE9A7}"/>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0">
                <a:extLst>
                  <a:ext uri="{FF2B5EF4-FFF2-40B4-BE49-F238E27FC236}">
                    <a16:creationId xmlns:a16="http://schemas.microsoft.com/office/drawing/2014/main" id="{B82B564F-B2F3-BC41-B78F-9EC516DDDF6C}"/>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1">
                <a:extLst>
                  <a:ext uri="{FF2B5EF4-FFF2-40B4-BE49-F238E27FC236}">
                    <a16:creationId xmlns:a16="http://schemas.microsoft.com/office/drawing/2014/main" id="{470DDBB4-E781-4E45-9C2A-64EBBFFD4E8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2">
                <a:extLst>
                  <a:ext uri="{FF2B5EF4-FFF2-40B4-BE49-F238E27FC236}">
                    <a16:creationId xmlns:a16="http://schemas.microsoft.com/office/drawing/2014/main" id="{A7A4D643-CAD2-F54C-80D4-1C8C43B1B270}"/>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43">
              <a:extLst>
                <a:ext uri="{FF2B5EF4-FFF2-40B4-BE49-F238E27FC236}">
                  <a16:creationId xmlns:a16="http://schemas.microsoft.com/office/drawing/2014/main" id="{3A0837DC-29F2-4F46-9E11-29C20DB559B0}"/>
                </a:ext>
              </a:extLst>
            </p:cNvPr>
            <p:cNvGrpSpPr>
              <a:grpSpLocks/>
            </p:cNvGrpSpPr>
            <p:nvPr/>
          </p:nvGrpSpPr>
          <p:grpSpPr bwMode="auto">
            <a:xfrm>
              <a:off x="12552504" y="4735313"/>
              <a:ext cx="986752" cy="182532"/>
              <a:chOff x="5893" y="3022"/>
              <a:chExt cx="466" cy="115"/>
            </a:xfrm>
          </p:grpSpPr>
          <p:sp>
            <p:nvSpPr>
              <p:cNvPr id="52" name="Rectangle 44">
                <a:extLst>
                  <a:ext uri="{FF2B5EF4-FFF2-40B4-BE49-F238E27FC236}">
                    <a16:creationId xmlns:a16="http://schemas.microsoft.com/office/drawing/2014/main" id="{BE48E465-1B00-9D49-AC97-F6F7C2E8C5D8}"/>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45">
                <a:extLst>
                  <a:ext uri="{FF2B5EF4-FFF2-40B4-BE49-F238E27FC236}">
                    <a16:creationId xmlns:a16="http://schemas.microsoft.com/office/drawing/2014/main" id="{665052F5-ED4C-3D40-9364-F4472472FF9E}"/>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46">
                <a:extLst>
                  <a:ext uri="{FF2B5EF4-FFF2-40B4-BE49-F238E27FC236}">
                    <a16:creationId xmlns:a16="http://schemas.microsoft.com/office/drawing/2014/main" id="{E4DF1BCE-5122-3E4D-B4AC-67772AC8C7B2}"/>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7">
                <a:extLst>
                  <a:ext uri="{FF2B5EF4-FFF2-40B4-BE49-F238E27FC236}">
                    <a16:creationId xmlns:a16="http://schemas.microsoft.com/office/drawing/2014/main" id="{89E0A5A8-FB3E-4A45-B2D5-BDE5F4692BDF}"/>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48">
              <a:extLst>
                <a:ext uri="{FF2B5EF4-FFF2-40B4-BE49-F238E27FC236}">
                  <a16:creationId xmlns:a16="http://schemas.microsoft.com/office/drawing/2014/main" id="{70683C75-B226-3543-81B5-F2BD7AEC5457}"/>
                </a:ext>
              </a:extLst>
            </p:cNvPr>
            <p:cNvGrpSpPr>
              <a:grpSpLocks/>
            </p:cNvGrpSpPr>
            <p:nvPr/>
          </p:nvGrpSpPr>
          <p:grpSpPr bwMode="auto">
            <a:xfrm>
              <a:off x="12552504" y="4951179"/>
              <a:ext cx="986752" cy="182532"/>
              <a:chOff x="5893" y="3158"/>
              <a:chExt cx="466" cy="115"/>
            </a:xfrm>
          </p:grpSpPr>
          <p:sp>
            <p:nvSpPr>
              <p:cNvPr id="48" name="Rectangle 49">
                <a:extLst>
                  <a:ext uri="{FF2B5EF4-FFF2-40B4-BE49-F238E27FC236}">
                    <a16:creationId xmlns:a16="http://schemas.microsoft.com/office/drawing/2014/main" id="{7A428253-9AB8-4F42-86AC-56642765BD05}"/>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0">
                <a:extLst>
                  <a:ext uri="{FF2B5EF4-FFF2-40B4-BE49-F238E27FC236}">
                    <a16:creationId xmlns:a16="http://schemas.microsoft.com/office/drawing/2014/main" id="{1A5E5F46-FA51-0F40-AE49-8605572F5AF3}"/>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1">
                <a:extLst>
                  <a:ext uri="{FF2B5EF4-FFF2-40B4-BE49-F238E27FC236}">
                    <a16:creationId xmlns:a16="http://schemas.microsoft.com/office/drawing/2014/main" id="{D6EA7C46-8AD1-8C44-8050-33AA8DD7AD46}"/>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2">
                <a:extLst>
                  <a:ext uri="{FF2B5EF4-FFF2-40B4-BE49-F238E27FC236}">
                    <a16:creationId xmlns:a16="http://schemas.microsoft.com/office/drawing/2014/main" id="{ADD6BE2A-B5E4-2E48-B4DA-75B2FDCCA313}"/>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53">
              <a:extLst>
                <a:ext uri="{FF2B5EF4-FFF2-40B4-BE49-F238E27FC236}">
                  <a16:creationId xmlns:a16="http://schemas.microsoft.com/office/drawing/2014/main" id="{8165E06C-8754-814D-A59B-8FD0177B5380}"/>
                </a:ext>
              </a:extLst>
            </p:cNvPr>
            <p:cNvGrpSpPr>
              <a:grpSpLocks/>
            </p:cNvGrpSpPr>
            <p:nvPr/>
          </p:nvGrpSpPr>
          <p:grpSpPr bwMode="auto">
            <a:xfrm>
              <a:off x="12552504" y="5311482"/>
              <a:ext cx="986752" cy="182532"/>
              <a:chOff x="5893" y="3385"/>
              <a:chExt cx="466" cy="115"/>
            </a:xfrm>
          </p:grpSpPr>
          <p:sp>
            <p:nvSpPr>
              <p:cNvPr id="44" name="Rectangle 54">
                <a:extLst>
                  <a:ext uri="{FF2B5EF4-FFF2-40B4-BE49-F238E27FC236}">
                    <a16:creationId xmlns:a16="http://schemas.microsoft.com/office/drawing/2014/main" id="{9803523F-7203-F345-ADED-865DC350AC3B}"/>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5">
                <a:extLst>
                  <a:ext uri="{FF2B5EF4-FFF2-40B4-BE49-F238E27FC236}">
                    <a16:creationId xmlns:a16="http://schemas.microsoft.com/office/drawing/2014/main" id="{DA46AC96-797B-5941-8885-16C0CEFBFD28}"/>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6">
                <a:extLst>
                  <a:ext uri="{FF2B5EF4-FFF2-40B4-BE49-F238E27FC236}">
                    <a16:creationId xmlns:a16="http://schemas.microsoft.com/office/drawing/2014/main" id="{A348BED6-4B21-034F-BACA-ECC475C61C3B}"/>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7">
                <a:extLst>
                  <a:ext uri="{FF2B5EF4-FFF2-40B4-BE49-F238E27FC236}">
                    <a16:creationId xmlns:a16="http://schemas.microsoft.com/office/drawing/2014/main" id="{0C67BFA6-2774-854A-93D8-55B87B85F396}"/>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58">
              <a:extLst>
                <a:ext uri="{FF2B5EF4-FFF2-40B4-BE49-F238E27FC236}">
                  <a16:creationId xmlns:a16="http://schemas.microsoft.com/office/drawing/2014/main" id="{0E20F6F6-7237-674E-94CA-C1BBBB04529C}"/>
                </a:ext>
              </a:extLst>
            </p:cNvPr>
            <p:cNvGrpSpPr>
              <a:grpSpLocks/>
            </p:cNvGrpSpPr>
            <p:nvPr/>
          </p:nvGrpSpPr>
          <p:grpSpPr bwMode="auto">
            <a:xfrm>
              <a:off x="12552504" y="5527346"/>
              <a:ext cx="986752" cy="182532"/>
              <a:chOff x="5893" y="3521"/>
              <a:chExt cx="466" cy="115"/>
            </a:xfrm>
          </p:grpSpPr>
          <p:sp>
            <p:nvSpPr>
              <p:cNvPr id="40" name="Rectangle 59">
                <a:extLst>
                  <a:ext uri="{FF2B5EF4-FFF2-40B4-BE49-F238E27FC236}">
                    <a16:creationId xmlns:a16="http://schemas.microsoft.com/office/drawing/2014/main" id="{DBAE8399-A03A-6E44-9446-9070587EC606}"/>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0">
                <a:extLst>
                  <a:ext uri="{FF2B5EF4-FFF2-40B4-BE49-F238E27FC236}">
                    <a16:creationId xmlns:a16="http://schemas.microsoft.com/office/drawing/2014/main" id="{CA3809A9-271D-2F46-8955-F984C80FC172}"/>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1">
                <a:extLst>
                  <a:ext uri="{FF2B5EF4-FFF2-40B4-BE49-F238E27FC236}">
                    <a16:creationId xmlns:a16="http://schemas.microsoft.com/office/drawing/2014/main" id="{0D037D57-28BB-3648-B8EB-4250A34B073A}"/>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2">
                <a:extLst>
                  <a:ext uri="{FF2B5EF4-FFF2-40B4-BE49-F238E27FC236}">
                    <a16:creationId xmlns:a16="http://schemas.microsoft.com/office/drawing/2014/main" id="{DFD582BF-321F-364E-9D05-53350CD9230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63">
              <a:extLst>
                <a:ext uri="{FF2B5EF4-FFF2-40B4-BE49-F238E27FC236}">
                  <a16:creationId xmlns:a16="http://schemas.microsoft.com/office/drawing/2014/main" id="{E12726DB-7EE5-E243-9FB9-15A73CAED5A8}"/>
                </a:ext>
              </a:extLst>
            </p:cNvPr>
            <p:cNvGrpSpPr>
              <a:grpSpLocks/>
            </p:cNvGrpSpPr>
            <p:nvPr/>
          </p:nvGrpSpPr>
          <p:grpSpPr bwMode="auto">
            <a:xfrm>
              <a:off x="12552504" y="5743210"/>
              <a:ext cx="986752" cy="182532"/>
              <a:chOff x="5893" y="3657"/>
              <a:chExt cx="466" cy="115"/>
            </a:xfrm>
          </p:grpSpPr>
          <p:sp>
            <p:nvSpPr>
              <p:cNvPr id="36" name="Rectangle 64">
                <a:extLst>
                  <a:ext uri="{FF2B5EF4-FFF2-40B4-BE49-F238E27FC236}">
                    <a16:creationId xmlns:a16="http://schemas.microsoft.com/office/drawing/2014/main" id="{5C5D3987-D9C6-6F40-ABEB-4D0295D9840E}"/>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65">
                <a:extLst>
                  <a:ext uri="{FF2B5EF4-FFF2-40B4-BE49-F238E27FC236}">
                    <a16:creationId xmlns:a16="http://schemas.microsoft.com/office/drawing/2014/main" id="{173DC0C7-D94B-1E4D-B1A1-D008FE5AE0B5}"/>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66">
                <a:extLst>
                  <a:ext uri="{FF2B5EF4-FFF2-40B4-BE49-F238E27FC236}">
                    <a16:creationId xmlns:a16="http://schemas.microsoft.com/office/drawing/2014/main" id="{94849B1F-2909-C942-9B34-9C0D20D2C0CF}"/>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7">
                <a:extLst>
                  <a:ext uri="{FF2B5EF4-FFF2-40B4-BE49-F238E27FC236}">
                    <a16:creationId xmlns:a16="http://schemas.microsoft.com/office/drawing/2014/main" id="{2B96F0F2-CF4F-4D46-B6C8-8A87C5C3539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68">
              <a:extLst>
                <a:ext uri="{FF2B5EF4-FFF2-40B4-BE49-F238E27FC236}">
                  <a16:creationId xmlns:a16="http://schemas.microsoft.com/office/drawing/2014/main" id="{712A9312-36DB-F245-918A-A4AF63ADAF94}"/>
                </a:ext>
              </a:extLst>
            </p:cNvPr>
            <p:cNvGrpSpPr>
              <a:grpSpLocks/>
            </p:cNvGrpSpPr>
            <p:nvPr/>
          </p:nvGrpSpPr>
          <p:grpSpPr bwMode="auto">
            <a:xfrm>
              <a:off x="12552504" y="6103513"/>
              <a:ext cx="986752" cy="182532"/>
              <a:chOff x="5893" y="3884"/>
              <a:chExt cx="466" cy="115"/>
            </a:xfrm>
          </p:grpSpPr>
          <p:sp>
            <p:nvSpPr>
              <p:cNvPr id="32" name="Rectangle 69">
                <a:extLst>
                  <a:ext uri="{FF2B5EF4-FFF2-40B4-BE49-F238E27FC236}">
                    <a16:creationId xmlns:a16="http://schemas.microsoft.com/office/drawing/2014/main" id="{33F68D39-506B-134E-B390-591C14CB3402}"/>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0">
                <a:extLst>
                  <a:ext uri="{FF2B5EF4-FFF2-40B4-BE49-F238E27FC236}">
                    <a16:creationId xmlns:a16="http://schemas.microsoft.com/office/drawing/2014/main" id="{0871189D-41C5-E94B-BAB2-C6996E7888B5}"/>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1">
                <a:extLst>
                  <a:ext uri="{FF2B5EF4-FFF2-40B4-BE49-F238E27FC236}">
                    <a16:creationId xmlns:a16="http://schemas.microsoft.com/office/drawing/2014/main" id="{4EDB5A23-0A15-094E-A2A8-3ABAC65551C6}"/>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2">
                <a:extLst>
                  <a:ext uri="{FF2B5EF4-FFF2-40B4-BE49-F238E27FC236}">
                    <a16:creationId xmlns:a16="http://schemas.microsoft.com/office/drawing/2014/main" id="{A6DFF519-A475-2D44-B79A-60DD93F0AC13}"/>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73">
              <a:extLst>
                <a:ext uri="{FF2B5EF4-FFF2-40B4-BE49-F238E27FC236}">
                  <a16:creationId xmlns:a16="http://schemas.microsoft.com/office/drawing/2014/main" id="{812B6BC4-4E50-AB42-874A-15E9D7FC9DE1}"/>
                </a:ext>
              </a:extLst>
            </p:cNvPr>
            <p:cNvGrpSpPr>
              <a:grpSpLocks/>
            </p:cNvGrpSpPr>
            <p:nvPr/>
          </p:nvGrpSpPr>
          <p:grpSpPr bwMode="auto">
            <a:xfrm>
              <a:off x="12552504" y="6328901"/>
              <a:ext cx="986752" cy="182532"/>
              <a:chOff x="5893" y="4026"/>
              <a:chExt cx="466" cy="115"/>
            </a:xfrm>
          </p:grpSpPr>
          <p:sp>
            <p:nvSpPr>
              <p:cNvPr id="28" name="Rectangle 74">
                <a:extLst>
                  <a:ext uri="{FF2B5EF4-FFF2-40B4-BE49-F238E27FC236}">
                    <a16:creationId xmlns:a16="http://schemas.microsoft.com/office/drawing/2014/main" id="{10B3CF41-DF46-7F40-BCBA-733E388A0FE8}"/>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75">
                <a:extLst>
                  <a:ext uri="{FF2B5EF4-FFF2-40B4-BE49-F238E27FC236}">
                    <a16:creationId xmlns:a16="http://schemas.microsoft.com/office/drawing/2014/main" id="{09490481-F2D8-3F40-9DA7-90B1ECA2BD9C}"/>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76">
                <a:extLst>
                  <a:ext uri="{FF2B5EF4-FFF2-40B4-BE49-F238E27FC236}">
                    <a16:creationId xmlns:a16="http://schemas.microsoft.com/office/drawing/2014/main" id="{0571F550-46E9-1640-8C21-6BED26826FDF}"/>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7">
                <a:extLst>
                  <a:ext uri="{FF2B5EF4-FFF2-40B4-BE49-F238E27FC236}">
                    <a16:creationId xmlns:a16="http://schemas.microsoft.com/office/drawing/2014/main" id="{FDF8AAA7-4C4D-B743-8716-49BE0ED82876}"/>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78">
              <a:extLst>
                <a:ext uri="{FF2B5EF4-FFF2-40B4-BE49-F238E27FC236}">
                  <a16:creationId xmlns:a16="http://schemas.microsoft.com/office/drawing/2014/main" id="{C768F846-FE40-F440-BE22-7A873A196EAD}"/>
                </a:ext>
              </a:extLst>
            </p:cNvPr>
            <p:cNvGrpSpPr>
              <a:grpSpLocks/>
            </p:cNvGrpSpPr>
            <p:nvPr/>
          </p:nvGrpSpPr>
          <p:grpSpPr bwMode="auto">
            <a:xfrm>
              <a:off x="12552504" y="6552703"/>
              <a:ext cx="986752" cy="182532"/>
              <a:chOff x="5893" y="4167"/>
              <a:chExt cx="466" cy="115"/>
            </a:xfrm>
          </p:grpSpPr>
          <p:sp>
            <p:nvSpPr>
              <p:cNvPr id="24" name="Rectangle 79">
                <a:extLst>
                  <a:ext uri="{FF2B5EF4-FFF2-40B4-BE49-F238E27FC236}">
                    <a16:creationId xmlns:a16="http://schemas.microsoft.com/office/drawing/2014/main" id="{A687666E-F1E4-E345-8696-F18815D9CEDD}"/>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80">
                <a:extLst>
                  <a:ext uri="{FF2B5EF4-FFF2-40B4-BE49-F238E27FC236}">
                    <a16:creationId xmlns:a16="http://schemas.microsoft.com/office/drawing/2014/main" id="{6DD6FC9D-2F23-8B47-AB88-1C128AF5082C}"/>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81">
                <a:extLst>
                  <a:ext uri="{FF2B5EF4-FFF2-40B4-BE49-F238E27FC236}">
                    <a16:creationId xmlns:a16="http://schemas.microsoft.com/office/drawing/2014/main" id="{B9C46CBF-8450-944F-A16A-2239B6B202CC}"/>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2">
                <a:extLst>
                  <a:ext uri="{FF2B5EF4-FFF2-40B4-BE49-F238E27FC236}">
                    <a16:creationId xmlns:a16="http://schemas.microsoft.com/office/drawing/2014/main" id="{55C77D5A-EC15-2948-9B90-2FEE957A3E76}"/>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6" name="Rectangle 83">
            <a:extLst>
              <a:ext uri="{FF2B5EF4-FFF2-40B4-BE49-F238E27FC236}">
                <a16:creationId xmlns:a16="http://schemas.microsoft.com/office/drawing/2014/main" id="{2AFED805-51FF-7C41-A4A6-770EC8C36303}"/>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7" name="Rectangle 84">
            <a:extLst>
              <a:ext uri="{FF2B5EF4-FFF2-40B4-BE49-F238E27FC236}">
                <a16:creationId xmlns:a16="http://schemas.microsoft.com/office/drawing/2014/main" id="{86991268-F6A3-9340-984F-D4F7641A48B4}"/>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977873204"/>
      </p:ext>
    </p:extLst>
  </p:cSld>
  <p:clrMap bg1="lt1" tx1="dk1" bg2="lt2" tx2="dk2" accent1="accent1" accent2="accent2" accent3="accent3" accent4="accent4" accent5="accent5" accent6="accent6" hlink="hlink" folHlink="folHlink"/>
  <p:sldLayoutIdLst>
    <p:sldLayoutId id="2147483927"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6" name="矩形 75"/>
          <p:cNvSpPr/>
          <p:nvPr userDrawn="1"/>
        </p:nvSpPr>
        <p:spPr bwMode="auto">
          <a:xfrm>
            <a:off x="2292125" y="222933"/>
            <a:ext cx="6891755" cy="6446427"/>
          </a:xfrm>
          <a:prstGeom prst="rect">
            <a:avLst/>
          </a:prstGeom>
          <a:blipFill dpi="0" rotWithShape="1">
            <a:blip r:embed="rId3" cstate="screen">
              <a:alphaModFix amt="33000"/>
              <a:extLst>
                <a:ext uri="{28A0092B-C50C-407E-A947-70E740481C1C}">
                  <a14:useLocalDpi xmlns:a14="http://schemas.microsoft.com/office/drawing/2010/main"/>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8" name="TextBox 77"/>
          <p:cNvSpPr txBox="1"/>
          <p:nvPr userDrawn="1"/>
        </p:nvSpPr>
        <p:spPr>
          <a:xfrm>
            <a:off x="995536" y="3909114"/>
            <a:ext cx="9484933" cy="912429"/>
          </a:xfrm>
          <a:prstGeom prst="rect">
            <a:avLst/>
          </a:prstGeom>
          <a:noFill/>
        </p:spPr>
        <p:txBody>
          <a:bodyPr wrap="square" rtlCol="0">
            <a:spAutoFit/>
          </a:bodyPr>
          <a:lstStyle/>
          <a:p>
            <a:r>
              <a:rPr lang="en-US" altLang="zh-CN" sz="1066" b="1"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Copyright©2014 Huawei Technologies Co., Ltd. All Rights Reserved.</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a:p>
            <a:r>
              <a:rPr lang="en-US"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The 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Huawei may change the information at any time without notice. </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p:txBody>
      </p:sp>
      <p:pic>
        <p:nvPicPr>
          <p:cNvPr id="2050" name="Picture 2"/>
          <p:cNvPicPr>
            <a:picLocks noChangeAspect="1" noChangeArrowheads="1"/>
          </p:cNvPicPr>
          <p:nvPr userDrawn="1"/>
        </p:nvPicPr>
        <p:blipFill>
          <a:blip r:embed="rId4" cstate="print">
            <a:extLst>
              <a:ext uri="{28A0092B-C50C-407E-A947-70E740481C1C}">
                <a14:useLocalDpi xmlns:a14="http://schemas.microsoft.com/office/drawing/2010/main"/>
              </a:ext>
            </a:extLst>
          </a:blip>
          <a:srcRect/>
          <a:stretch>
            <a:fillRect/>
          </a:stretch>
        </p:blipFill>
        <p:spPr bwMode="auto">
          <a:xfrm>
            <a:off x="3595099" y="1095719"/>
            <a:ext cx="4285807" cy="2137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3420406" y="713271"/>
            <a:ext cx="4635193" cy="861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副标题 2">
            <a:extLst>
              <a:ext uri="{FF2B5EF4-FFF2-40B4-BE49-F238E27FC236}">
                <a16:creationId xmlns:a16="http://schemas.microsoft.com/office/drawing/2014/main" id="{37B817A9-DDF9-C947-809E-CEA56D73EBC6}"/>
              </a:ext>
            </a:extLst>
          </p:cNvPr>
          <p:cNvSpPr txBox="1">
            <a:spLocks/>
          </p:cNvSpPr>
          <p:nvPr userDrawn="1"/>
        </p:nvSpPr>
        <p:spPr bwMode="auto">
          <a:xfrm>
            <a:off x="10098858" y="6349785"/>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200" b="0" dirty="0">
                <a:solidFill>
                  <a:schemeClr val="bg1">
                    <a:lumMod val="65000"/>
                  </a:schemeClr>
                </a:solidFill>
                <a:latin typeface="Futura Medium" panose="020B0602020204020303" pitchFamily="34" charset="-79"/>
                <a:ea typeface="+mj-ea"/>
                <a:cs typeface="Futura Medium" panose="020B0602020204020303" pitchFamily="34" charset="-79"/>
                <a:hlinkClick r:id="rId6">
                  <a:extLst>
                    <a:ext uri="{A12FA001-AC4F-418D-AE19-62706E023703}">
                      <ahyp:hlinkClr xmlns:ahyp="http://schemas.microsoft.com/office/drawing/2018/hyperlinkcolor" val="tx"/>
                    </a:ext>
                  </a:extLst>
                </a:hlinkClick>
              </a:rPr>
              <a:t>www.hiascend.com</a:t>
            </a:r>
            <a:endParaRPr lang="en-US" altLang="zh-CN" sz="1200" b="0" dirty="0">
              <a:solidFill>
                <a:schemeClr val="bg1">
                  <a:lumMod val="65000"/>
                </a:schemeClr>
              </a:solidFill>
              <a:latin typeface="Futura Medium" panose="020B0602020204020303" pitchFamily="34" charset="-79"/>
              <a:ea typeface="+mj-ea"/>
              <a:cs typeface="Futura Medium" panose="020B0602020204020303" pitchFamily="34" charset="-79"/>
            </a:endParaRPr>
          </a:p>
        </p:txBody>
      </p:sp>
      <p:sp>
        <p:nvSpPr>
          <p:cNvPr id="7" name="Rectangle 15">
            <a:extLst>
              <a:ext uri="{FF2B5EF4-FFF2-40B4-BE49-F238E27FC236}">
                <a16:creationId xmlns:a16="http://schemas.microsoft.com/office/drawing/2014/main" id="{C4458838-338E-8D42-AA9D-94F62EE94770}"/>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8" name="组合 7">
            <a:extLst>
              <a:ext uri="{FF2B5EF4-FFF2-40B4-BE49-F238E27FC236}">
                <a16:creationId xmlns:a16="http://schemas.microsoft.com/office/drawing/2014/main" id="{CB242561-53C6-8547-8148-42FC53DEAEB9}"/>
              </a:ext>
            </a:extLst>
          </p:cNvPr>
          <p:cNvGrpSpPr/>
          <p:nvPr userDrawn="1"/>
        </p:nvGrpSpPr>
        <p:grpSpPr>
          <a:xfrm>
            <a:off x="12438524" y="3358802"/>
            <a:ext cx="1214711" cy="3499198"/>
            <a:chOff x="12438524" y="3358802"/>
            <a:chExt cx="1214711" cy="3499198"/>
          </a:xfrm>
        </p:grpSpPr>
        <p:sp>
          <p:nvSpPr>
            <p:cNvPr id="9" name="矩形 8">
              <a:extLst>
                <a:ext uri="{FF2B5EF4-FFF2-40B4-BE49-F238E27FC236}">
                  <a16:creationId xmlns:a16="http://schemas.microsoft.com/office/drawing/2014/main" id="{CAA77BF3-454A-354A-8C48-BFD2E51CEA41}"/>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0" name="Group 18">
              <a:extLst>
                <a:ext uri="{FF2B5EF4-FFF2-40B4-BE49-F238E27FC236}">
                  <a16:creationId xmlns:a16="http://schemas.microsoft.com/office/drawing/2014/main" id="{54971CD1-38A9-364D-AE35-6DB9389172B7}"/>
                </a:ext>
              </a:extLst>
            </p:cNvPr>
            <p:cNvGrpSpPr>
              <a:grpSpLocks/>
            </p:cNvGrpSpPr>
            <p:nvPr/>
          </p:nvGrpSpPr>
          <p:grpSpPr bwMode="auto">
            <a:xfrm>
              <a:off x="12552504" y="3727418"/>
              <a:ext cx="986752" cy="182532"/>
              <a:chOff x="5893" y="2387"/>
              <a:chExt cx="466" cy="115"/>
            </a:xfrm>
          </p:grpSpPr>
          <p:sp>
            <p:nvSpPr>
              <p:cNvPr id="72" name="Rectangle 19">
                <a:extLst>
                  <a:ext uri="{FF2B5EF4-FFF2-40B4-BE49-F238E27FC236}">
                    <a16:creationId xmlns:a16="http://schemas.microsoft.com/office/drawing/2014/main" id="{68BBD417-61AF-F844-8352-2CE918717AED}"/>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0">
                <a:extLst>
                  <a:ext uri="{FF2B5EF4-FFF2-40B4-BE49-F238E27FC236}">
                    <a16:creationId xmlns:a16="http://schemas.microsoft.com/office/drawing/2014/main" id="{3F883A99-6F34-594A-83DF-A5F39E28115E}"/>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1">
                <a:extLst>
                  <a:ext uri="{FF2B5EF4-FFF2-40B4-BE49-F238E27FC236}">
                    <a16:creationId xmlns:a16="http://schemas.microsoft.com/office/drawing/2014/main" id="{2F9809A7-0794-6F41-BD3F-7C3B567916C4}"/>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2">
                <a:extLst>
                  <a:ext uri="{FF2B5EF4-FFF2-40B4-BE49-F238E27FC236}">
                    <a16:creationId xmlns:a16="http://schemas.microsoft.com/office/drawing/2014/main" id="{1C1CEEF4-6C8B-9544-9FE0-050F7C3AE68C}"/>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23">
              <a:extLst>
                <a:ext uri="{FF2B5EF4-FFF2-40B4-BE49-F238E27FC236}">
                  <a16:creationId xmlns:a16="http://schemas.microsoft.com/office/drawing/2014/main" id="{C3918180-990A-6949-A0A5-F96DDAE77ABB}"/>
                </a:ext>
              </a:extLst>
            </p:cNvPr>
            <p:cNvGrpSpPr>
              <a:grpSpLocks/>
            </p:cNvGrpSpPr>
            <p:nvPr/>
          </p:nvGrpSpPr>
          <p:grpSpPr bwMode="auto">
            <a:xfrm>
              <a:off x="12552504" y="3943282"/>
              <a:ext cx="986752" cy="182532"/>
              <a:chOff x="5893" y="2523"/>
              <a:chExt cx="466" cy="115"/>
            </a:xfrm>
          </p:grpSpPr>
          <p:sp>
            <p:nvSpPr>
              <p:cNvPr id="68" name="Rectangle 24">
                <a:extLst>
                  <a:ext uri="{FF2B5EF4-FFF2-40B4-BE49-F238E27FC236}">
                    <a16:creationId xmlns:a16="http://schemas.microsoft.com/office/drawing/2014/main" id="{D3A1DAC5-B641-384E-8860-DA47FF1C030A}"/>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25">
                <a:extLst>
                  <a:ext uri="{FF2B5EF4-FFF2-40B4-BE49-F238E27FC236}">
                    <a16:creationId xmlns:a16="http://schemas.microsoft.com/office/drawing/2014/main" id="{A3400053-8384-354C-9D61-990E75DDD2ED}"/>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26">
                <a:extLst>
                  <a:ext uri="{FF2B5EF4-FFF2-40B4-BE49-F238E27FC236}">
                    <a16:creationId xmlns:a16="http://schemas.microsoft.com/office/drawing/2014/main" id="{8E19E120-6B1D-8645-96D8-2FD052615E18}"/>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7">
                <a:extLst>
                  <a:ext uri="{FF2B5EF4-FFF2-40B4-BE49-F238E27FC236}">
                    <a16:creationId xmlns:a16="http://schemas.microsoft.com/office/drawing/2014/main" id="{A75F5138-EBD2-DC45-A678-26D2958862A7}"/>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28">
              <a:extLst>
                <a:ext uri="{FF2B5EF4-FFF2-40B4-BE49-F238E27FC236}">
                  <a16:creationId xmlns:a16="http://schemas.microsoft.com/office/drawing/2014/main" id="{9464CABA-4BEC-7744-971C-3517FF50D143}"/>
                </a:ext>
              </a:extLst>
            </p:cNvPr>
            <p:cNvGrpSpPr>
              <a:grpSpLocks/>
            </p:cNvGrpSpPr>
            <p:nvPr/>
          </p:nvGrpSpPr>
          <p:grpSpPr bwMode="auto">
            <a:xfrm>
              <a:off x="12552504" y="4159146"/>
              <a:ext cx="986752" cy="182532"/>
              <a:chOff x="5893" y="2659"/>
              <a:chExt cx="466" cy="115"/>
            </a:xfrm>
          </p:grpSpPr>
          <p:sp>
            <p:nvSpPr>
              <p:cNvPr id="64" name="Rectangle 29">
                <a:extLst>
                  <a:ext uri="{FF2B5EF4-FFF2-40B4-BE49-F238E27FC236}">
                    <a16:creationId xmlns:a16="http://schemas.microsoft.com/office/drawing/2014/main" id="{A10126E4-877A-0B49-8B1B-F840C935EA60}"/>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0">
                <a:extLst>
                  <a:ext uri="{FF2B5EF4-FFF2-40B4-BE49-F238E27FC236}">
                    <a16:creationId xmlns:a16="http://schemas.microsoft.com/office/drawing/2014/main" id="{1E035294-E0FA-F444-A874-CE90C246FAB4}"/>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1">
                <a:extLst>
                  <a:ext uri="{FF2B5EF4-FFF2-40B4-BE49-F238E27FC236}">
                    <a16:creationId xmlns:a16="http://schemas.microsoft.com/office/drawing/2014/main" id="{5BF0561C-CCA5-6D41-B7C3-C6FB2CBE18AF}"/>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2">
                <a:extLst>
                  <a:ext uri="{FF2B5EF4-FFF2-40B4-BE49-F238E27FC236}">
                    <a16:creationId xmlns:a16="http://schemas.microsoft.com/office/drawing/2014/main" id="{AE3905E9-BA2B-654C-ACFD-AF2B70804F85}"/>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33">
              <a:extLst>
                <a:ext uri="{FF2B5EF4-FFF2-40B4-BE49-F238E27FC236}">
                  <a16:creationId xmlns:a16="http://schemas.microsoft.com/office/drawing/2014/main" id="{A5AED336-1BF0-4849-ACAA-030202E2590C}"/>
                </a:ext>
              </a:extLst>
            </p:cNvPr>
            <p:cNvGrpSpPr>
              <a:grpSpLocks/>
            </p:cNvGrpSpPr>
            <p:nvPr/>
          </p:nvGrpSpPr>
          <p:grpSpPr bwMode="auto">
            <a:xfrm>
              <a:off x="12552504" y="3511551"/>
              <a:ext cx="986752" cy="188882"/>
              <a:chOff x="5893" y="2251"/>
              <a:chExt cx="466" cy="119"/>
            </a:xfrm>
          </p:grpSpPr>
          <p:sp>
            <p:nvSpPr>
              <p:cNvPr id="60" name="Rectangle 34">
                <a:extLst>
                  <a:ext uri="{FF2B5EF4-FFF2-40B4-BE49-F238E27FC236}">
                    <a16:creationId xmlns:a16="http://schemas.microsoft.com/office/drawing/2014/main" id="{DBA465A2-C2DD-A045-883E-D31BAE466F1C}"/>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35">
                <a:extLst>
                  <a:ext uri="{FF2B5EF4-FFF2-40B4-BE49-F238E27FC236}">
                    <a16:creationId xmlns:a16="http://schemas.microsoft.com/office/drawing/2014/main" id="{488FD0F3-6658-754E-AADC-3882B7E2168D}"/>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36">
                <a:extLst>
                  <a:ext uri="{FF2B5EF4-FFF2-40B4-BE49-F238E27FC236}">
                    <a16:creationId xmlns:a16="http://schemas.microsoft.com/office/drawing/2014/main" id="{A7FCB6D0-7E6B-B74F-A335-08073F2CC7A7}"/>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7">
                <a:extLst>
                  <a:ext uri="{FF2B5EF4-FFF2-40B4-BE49-F238E27FC236}">
                    <a16:creationId xmlns:a16="http://schemas.microsoft.com/office/drawing/2014/main" id="{8D94A7C0-8567-5744-82C2-D9B86DA08951}"/>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38">
              <a:extLst>
                <a:ext uri="{FF2B5EF4-FFF2-40B4-BE49-F238E27FC236}">
                  <a16:creationId xmlns:a16="http://schemas.microsoft.com/office/drawing/2014/main" id="{71D3F7D6-BCB3-7546-A8BE-1CE3EBBCFAD3}"/>
                </a:ext>
              </a:extLst>
            </p:cNvPr>
            <p:cNvGrpSpPr>
              <a:grpSpLocks/>
            </p:cNvGrpSpPr>
            <p:nvPr/>
          </p:nvGrpSpPr>
          <p:grpSpPr bwMode="auto">
            <a:xfrm>
              <a:off x="12552504" y="4519449"/>
              <a:ext cx="986752" cy="182532"/>
              <a:chOff x="5893" y="2886"/>
              <a:chExt cx="466" cy="115"/>
            </a:xfrm>
          </p:grpSpPr>
          <p:sp>
            <p:nvSpPr>
              <p:cNvPr id="56" name="Rectangle 39">
                <a:extLst>
                  <a:ext uri="{FF2B5EF4-FFF2-40B4-BE49-F238E27FC236}">
                    <a16:creationId xmlns:a16="http://schemas.microsoft.com/office/drawing/2014/main" id="{7E1ED929-E07E-E142-B92A-9D417B6C6387}"/>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0">
                <a:extLst>
                  <a:ext uri="{FF2B5EF4-FFF2-40B4-BE49-F238E27FC236}">
                    <a16:creationId xmlns:a16="http://schemas.microsoft.com/office/drawing/2014/main" id="{4AAA8FFD-EC16-4E45-B043-B58739D4C7D2}"/>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1">
                <a:extLst>
                  <a:ext uri="{FF2B5EF4-FFF2-40B4-BE49-F238E27FC236}">
                    <a16:creationId xmlns:a16="http://schemas.microsoft.com/office/drawing/2014/main" id="{69437527-FFC7-2649-A2E9-A7D0B2A6F3E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2">
                <a:extLst>
                  <a:ext uri="{FF2B5EF4-FFF2-40B4-BE49-F238E27FC236}">
                    <a16:creationId xmlns:a16="http://schemas.microsoft.com/office/drawing/2014/main" id="{D8FD6972-4FAA-3348-84B7-0F326AF669BB}"/>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43">
              <a:extLst>
                <a:ext uri="{FF2B5EF4-FFF2-40B4-BE49-F238E27FC236}">
                  <a16:creationId xmlns:a16="http://schemas.microsoft.com/office/drawing/2014/main" id="{E69F6F07-0220-2F49-9597-93738A5AD6CC}"/>
                </a:ext>
              </a:extLst>
            </p:cNvPr>
            <p:cNvGrpSpPr>
              <a:grpSpLocks/>
            </p:cNvGrpSpPr>
            <p:nvPr/>
          </p:nvGrpSpPr>
          <p:grpSpPr bwMode="auto">
            <a:xfrm>
              <a:off x="12552504" y="4735313"/>
              <a:ext cx="986752" cy="182532"/>
              <a:chOff x="5893" y="3022"/>
              <a:chExt cx="466" cy="115"/>
            </a:xfrm>
          </p:grpSpPr>
          <p:sp>
            <p:nvSpPr>
              <p:cNvPr id="52" name="Rectangle 44">
                <a:extLst>
                  <a:ext uri="{FF2B5EF4-FFF2-40B4-BE49-F238E27FC236}">
                    <a16:creationId xmlns:a16="http://schemas.microsoft.com/office/drawing/2014/main" id="{E90F3B0A-EC71-8B4C-BAB8-48E5E0F03E56}"/>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45">
                <a:extLst>
                  <a:ext uri="{FF2B5EF4-FFF2-40B4-BE49-F238E27FC236}">
                    <a16:creationId xmlns:a16="http://schemas.microsoft.com/office/drawing/2014/main" id="{11C72E11-FF27-6B48-8639-87A417AA138E}"/>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46">
                <a:extLst>
                  <a:ext uri="{FF2B5EF4-FFF2-40B4-BE49-F238E27FC236}">
                    <a16:creationId xmlns:a16="http://schemas.microsoft.com/office/drawing/2014/main" id="{D32554F3-ECA8-554F-A8BF-51E44245D2CE}"/>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7">
                <a:extLst>
                  <a:ext uri="{FF2B5EF4-FFF2-40B4-BE49-F238E27FC236}">
                    <a16:creationId xmlns:a16="http://schemas.microsoft.com/office/drawing/2014/main" id="{27B05413-3179-FA4D-8E48-135DC1EA816D}"/>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48">
              <a:extLst>
                <a:ext uri="{FF2B5EF4-FFF2-40B4-BE49-F238E27FC236}">
                  <a16:creationId xmlns:a16="http://schemas.microsoft.com/office/drawing/2014/main" id="{E8F46C23-AC9A-9441-974E-3A9E1FADFA39}"/>
                </a:ext>
              </a:extLst>
            </p:cNvPr>
            <p:cNvGrpSpPr>
              <a:grpSpLocks/>
            </p:cNvGrpSpPr>
            <p:nvPr/>
          </p:nvGrpSpPr>
          <p:grpSpPr bwMode="auto">
            <a:xfrm>
              <a:off x="12552504" y="4951179"/>
              <a:ext cx="986752" cy="182532"/>
              <a:chOff x="5893" y="3158"/>
              <a:chExt cx="466" cy="115"/>
            </a:xfrm>
          </p:grpSpPr>
          <p:sp>
            <p:nvSpPr>
              <p:cNvPr id="48" name="Rectangle 49">
                <a:extLst>
                  <a:ext uri="{FF2B5EF4-FFF2-40B4-BE49-F238E27FC236}">
                    <a16:creationId xmlns:a16="http://schemas.microsoft.com/office/drawing/2014/main" id="{FBC597FA-AE27-F24B-9C8C-CA19AC8BCACF}"/>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0">
                <a:extLst>
                  <a:ext uri="{FF2B5EF4-FFF2-40B4-BE49-F238E27FC236}">
                    <a16:creationId xmlns:a16="http://schemas.microsoft.com/office/drawing/2014/main" id="{D73F530E-0FE9-2442-90D5-E7B265679CCB}"/>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1">
                <a:extLst>
                  <a:ext uri="{FF2B5EF4-FFF2-40B4-BE49-F238E27FC236}">
                    <a16:creationId xmlns:a16="http://schemas.microsoft.com/office/drawing/2014/main" id="{DF4B27B3-B822-5349-AE80-08E5DE534D54}"/>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2">
                <a:extLst>
                  <a:ext uri="{FF2B5EF4-FFF2-40B4-BE49-F238E27FC236}">
                    <a16:creationId xmlns:a16="http://schemas.microsoft.com/office/drawing/2014/main" id="{9A283421-CBC8-884D-BD82-B88818F79F01}"/>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53">
              <a:extLst>
                <a:ext uri="{FF2B5EF4-FFF2-40B4-BE49-F238E27FC236}">
                  <a16:creationId xmlns:a16="http://schemas.microsoft.com/office/drawing/2014/main" id="{68ED7E40-5014-9842-A7ED-0308656BBF06}"/>
                </a:ext>
              </a:extLst>
            </p:cNvPr>
            <p:cNvGrpSpPr>
              <a:grpSpLocks/>
            </p:cNvGrpSpPr>
            <p:nvPr/>
          </p:nvGrpSpPr>
          <p:grpSpPr bwMode="auto">
            <a:xfrm>
              <a:off x="12552504" y="5311482"/>
              <a:ext cx="986752" cy="182532"/>
              <a:chOff x="5893" y="3385"/>
              <a:chExt cx="466" cy="115"/>
            </a:xfrm>
          </p:grpSpPr>
          <p:sp>
            <p:nvSpPr>
              <p:cNvPr id="44" name="Rectangle 54">
                <a:extLst>
                  <a:ext uri="{FF2B5EF4-FFF2-40B4-BE49-F238E27FC236}">
                    <a16:creationId xmlns:a16="http://schemas.microsoft.com/office/drawing/2014/main" id="{7046B9B8-80D0-6842-A28C-1DE720B1649E}"/>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5">
                <a:extLst>
                  <a:ext uri="{FF2B5EF4-FFF2-40B4-BE49-F238E27FC236}">
                    <a16:creationId xmlns:a16="http://schemas.microsoft.com/office/drawing/2014/main" id="{DFB46E3F-577F-A443-9D38-66F2551A2AE1}"/>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6">
                <a:extLst>
                  <a:ext uri="{FF2B5EF4-FFF2-40B4-BE49-F238E27FC236}">
                    <a16:creationId xmlns:a16="http://schemas.microsoft.com/office/drawing/2014/main" id="{5BB60424-1F33-B749-976F-95068189AC50}"/>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7">
                <a:extLst>
                  <a:ext uri="{FF2B5EF4-FFF2-40B4-BE49-F238E27FC236}">
                    <a16:creationId xmlns:a16="http://schemas.microsoft.com/office/drawing/2014/main" id="{31B97A60-BD9D-F649-9FAF-E8E1B1664208}"/>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58">
              <a:extLst>
                <a:ext uri="{FF2B5EF4-FFF2-40B4-BE49-F238E27FC236}">
                  <a16:creationId xmlns:a16="http://schemas.microsoft.com/office/drawing/2014/main" id="{D66E61C3-3C4E-4A4E-B7B4-2EF998A9A5D3}"/>
                </a:ext>
              </a:extLst>
            </p:cNvPr>
            <p:cNvGrpSpPr>
              <a:grpSpLocks/>
            </p:cNvGrpSpPr>
            <p:nvPr/>
          </p:nvGrpSpPr>
          <p:grpSpPr bwMode="auto">
            <a:xfrm>
              <a:off x="12552504" y="5527346"/>
              <a:ext cx="986752" cy="182532"/>
              <a:chOff x="5893" y="3521"/>
              <a:chExt cx="466" cy="115"/>
            </a:xfrm>
          </p:grpSpPr>
          <p:sp>
            <p:nvSpPr>
              <p:cNvPr id="40" name="Rectangle 59">
                <a:extLst>
                  <a:ext uri="{FF2B5EF4-FFF2-40B4-BE49-F238E27FC236}">
                    <a16:creationId xmlns:a16="http://schemas.microsoft.com/office/drawing/2014/main" id="{BE45F213-4FDC-7E45-9034-88CC6D81BA9C}"/>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0">
                <a:extLst>
                  <a:ext uri="{FF2B5EF4-FFF2-40B4-BE49-F238E27FC236}">
                    <a16:creationId xmlns:a16="http://schemas.microsoft.com/office/drawing/2014/main" id="{FECB823D-4D91-5D43-A1D1-CBE60843ADAD}"/>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1">
                <a:extLst>
                  <a:ext uri="{FF2B5EF4-FFF2-40B4-BE49-F238E27FC236}">
                    <a16:creationId xmlns:a16="http://schemas.microsoft.com/office/drawing/2014/main" id="{868D430A-C125-1E43-AE32-68E04F8481EC}"/>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2">
                <a:extLst>
                  <a:ext uri="{FF2B5EF4-FFF2-40B4-BE49-F238E27FC236}">
                    <a16:creationId xmlns:a16="http://schemas.microsoft.com/office/drawing/2014/main" id="{1820C13F-C8F8-CC40-B269-275BE65FEEC7}"/>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63">
              <a:extLst>
                <a:ext uri="{FF2B5EF4-FFF2-40B4-BE49-F238E27FC236}">
                  <a16:creationId xmlns:a16="http://schemas.microsoft.com/office/drawing/2014/main" id="{BE5BFFE5-AD9D-9849-8657-F76D1A986048}"/>
                </a:ext>
              </a:extLst>
            </p:cNvPr>
            <p:cNvGrpSpPr>
              <a:grpSpLocks/>
            </p:cNvGrpSpPr>
            <p:nvPr/>
          </p:nvGrpSpPr>
          <p:grpSpPr bwMode="auto">
            <a:xfrm>
              <a:off x="12552504" y="5743210"/>
              <a:ext cx="986752" cy="182532"/>
              <a:chOff x="5893" y="3657"/>
              <a:chExt cx="466" cy="115"/>
            </a:xfrm>
          </p:grpSpPr>
          <p:sp>
            <p:nvSpPr>
              <p:cNvPr id="36" name="Rectangle 64">
                <a:extLst>
                  <a:ext uri="{FF2B5EF4-FFF2-40B4-BE49-F238E27FC236}">
                    <a16:creationId xmlns:a16="http://schemas.microsoft.com/office/drawing/2014/main" id="{7826CEF3-EE0B-1E4E-8BB7-1FF17682A078}"/>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65">
                <a:extLst>
                  <a:ext uri="{FF2B5EF4-FFF2-40B4-BE49-F238E27FC236}">
                    <a16:creationId xmlns:a16="http://schemas.microsoft.com/office/drawing/2014/main" id="{C052016F-7959-5643-91F5-F8B6A02A01B1}"/>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66">
                <a:extLst>
                  <a:ext uri="{FF2B5EF4-FFF2-40B4-BE49-F238E27FC236}">
                    <a16:creationId xmlns:a16="http://schemas.microsoft.com/office/drawing/2014/main" id="{2C339746-991D-7D45-88A1-F60A50EC1132}"/>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7">
                <a:extLst>
                  <a:ext uri="{FF2B5EF4-FFF2-40B4-BE49-F238E27FC236}">
                    <a16:creationId xmlns:a16="http://schemas.microsoft.com/office/drawing/2014/main" id="{ECFC67C1-5304-0548-A6A8-F99C2DAF4E2A}"/>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68">
              <a:extLst>
                <a:ext uri="{FF2B5EF4-FFF2-40B4-BE49-F238E27FC236}">
                  <a16:creationId xmlns:a16="http://schemas.microsoft.com/office/drawing/2014/main" id="{C53129DB-E467-914F-A48B-966552D9A422}"/>
                </a:ext>
              </a:extLst>
            </p:cNvPr>
            <p:cNvGrpSpPr>
              <a:grpSpLocks/>
            </p:cNvGrpSpPr>
            <p:nvPr/>
          </p:nvGrpSpPr>
          <p:grpSpPr bwMode="auto">
            <a:xfrm>
              <a:off x="12552504" y="6103513"/>
              <a:ext cx="986752" cy="182532"/>
              <a:chOff x="5893" y="3884"/>
              <a:chExt cx="466" cy="115"/>
            </a:xfrm>
          </p:grpSpPr>
          <p:sp>
            <p:nvSpPr>
              <p:cNvPr id="32" name="Rectangle 69">
                <a:extLst>
                  <a:ext uri="{FF2B5EF4-FFF2-40B4-BE49-F238E27FC236}">
                    <a16:creationId xmlns:a16="http://schemas.microsoft.com/office/drawing/2014/main" id="{6B9C2C4E-4CCE-BC44-9ADC-2525AE2E3D29}"/>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0">
                <a:extLst>
                  <a:ext uri="{FF2B5EF4-FFF2-40B4-BE49-F238E27FC236}">
                    <a16:creationId xmlns:a16="http://schemas.microsoft.com/office/drawing/2014/main" id="{DB1C86C7-4EA1-6441-A225-68998D5674E3}"/>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1">
                <a:extLst>
                  <a:ext uri="{FF2B5EF4-FFF2-40B4-BE49-F238E27FC236}">
                    <a16:creationId xmlns:a16="http://schemas.microsoft.com/office/drawing/2014/main" id="{FCBBB7FE-9BE9-E049-89E0-F1285E932D4A}"/>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2">
                <a:extLst>
                  <a:ext uri="{FF2B5EF4-FFF2-40B4-BE49-F238E27FC236}">
                    <a16:creationId xmlns:a16="http://schemas.microsoft.com/office/drawing/2014/main" id="{1DC2E91C-1438-A640-9C05-A3F90F43226F}"/>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73">
              <a:extLst>
                <a:ext uri="{FF2B5EF4-FFF2-40B4-BE49-F238E27FC236}">
                  <a16:creationId xmlns:a16="http://schemas.microsoft.com/office/drawing/2014/main" id="{DDC5E06E-5A72-E246-84AE-52764DC5A0F1}"/>
                </a:ext>
              </a:extLst>
            </p:cNvPr>
            <p:cNvGrpSpPr>
              <a:grpSpLocks/>
            </p:cNvGrpSpPr>
            <p:nvPr/>
          </p:nvGrpSpPr>
          <p:grpSpPr bwMode="auto">
            <a:xfrm>
              <a:off x="12552504" y="6328901"/>
              <a:ext cx="986752" cy="182532"/>
              <a:chOff x="5893" y="4026"/>
              <a:chExt cx="466" cy="115"/>
            </a:xfrm>
          </p:grpSpPr>
          <p:sp>
            <p:nvSpPr>
              <p:cNvPr id="28" name="Rectangle 74">
                <a:extLst>
                  <a:ext uri="{FF2B5EF4-FFF2-40B4-BE49-F238E27FC236}">
                    <a16:creationId xmlns:a16="http://schemas.microsoft.com/office/drawing/2014/main" id="{6A6CC6D6-F550-5C46-9375-58ECB4F88A65}"/>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75">
                <a:extLst>
                  <a:ext uri="{FF2B5EF4-FFF2-40B4-BE49-F238E27FC236}">
                    <a16:creationId xmlns:a16="http://schemas.microsoft.com/office/drawing/2014/main" id="{83CD9F01-CDD5-3041-ABCE-FF6F01F13B72}"/>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76">
                <a:extLst>
                  <a:ext uri="{FF2B5EF4-FFF2-40B4-BE49-F238E27FC236}">
                    <a16:creationId xmlns:a16="http://schemas.microsoft.com/office/drawing/2014/main" id="{B8F6DD69-6C3C-C742-A5E0-5B88AC7C5889}"/>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7">
                <a:extLst>
                  <a:ext uri="{FF2B5EF4-FFF2-40B4-BE49-F238E27FC236}">
                    <a16:creationId xmlns:a16="http://schemas.microsoft.com/office/drawing/2014/main" id="{237D8A76-FCD1-D045-BB70-1D0A3C60459D}"/>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78">
              <a:extLst>
                <a:ext uri="{FF2B5EF4-FFF2-40B4-BE49-F238E27FC236}">
                  <a16:creationId xmlns:a16="http://schemas.microsoft.com/office/drawing/2014/main" id="{9A437C3E-C226-5C45-A35A-9D50902217E4}"/>
                </a:ext>
              </a:extLst>
            </p:cNvPr>
            <p:cNvGrpSpPr>
              <a:grpSpLocks/>
            </p:cNvGrpSpPr>
            <p:nvPr/>
          </p:nvGrpSpPr>
          <p:grpSpPr bwMode="auto">
            <a:xfrm>
              <a:off x="12552504" y="6552703"/>
              <a:ext cx="986752" cy="182532"/>
              <a:chOff x="5893" y="4167"/>
              <a:chExt cx="466" cy="115"/>
            </a:xfrm>
          </p:grpSpPr>
          <p:sp>
            <p:nvSpPr>
              <p:cNvPr id="24" name="Rectangle 79">
                <a:extLst>
                  <a:ext uri="{FF2B5EF4-FFF2-40B4-BE49-F238E27FC236}">
                    <a16:creationId xmlns:a16="http://schemas.microsoft.com/office/drawing/2014/main" id="{181B9BC8-6CED-9743-9687-1556627938B0}"/>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80">
                <a:extLst>
                  <a:ext uri="{FF2B5EF4-FFF2-40B4-BE49-F238E27FC236}">
                    <a16:creationId xmlns:a16="http://schemas.microsoft.com/office/drawing/2014/main" id="{E269C42A-66E0-0947-B244-87EDDDF29320}"/>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81">
                <a:extLst>
                  <a:ext uri="{FF2B5EF4-FFF2-40B4-BE49-F238E27FC236}">
                    <a16:creationId xmlns:a16="http://schemas.microsoft.com/office/drawing/2014/main" id="{EB300891-4FB0-4B44-ACA7-ED754B2268C9}"/>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2">
                <a:extLst>
                  <a:ext uri="{FF2B5EF4-FFF2-40B4-BE49-F238E27FC236}">
                    <a16:creationId xmlns:a16="http://schemas.microsoft.com/office/drawing/2014/main" id="{56D134E8-9929-3845-BECE-EB3095DE42C5}"/>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7" name="Rectangle 83">
            <a:extLst>
              <a:ext uri="{FF2B5EF4-FFF2-40B4-BE49-F238E27FC236}">
                <a16:creationId xmlns:a16="http://schemas.microsoft.com/office/drawing/2014/main" id="{37532047-75A7-FB4D-9FE7-6B09517D70DF}"/>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9" name="Rectangle 84">
            <a:extLst>
              <a:ext uri="{FF2B5EF4-FFF2-40B4-BE49-F238E27FC236}">
                <a16:creationId xmlns:a16="http://schemas.microsoft.com/office/drawing/2014/main" id="{CA7A008C-A143-8E41-856F-FA340A80C893}"/>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3761959715"/>
      </p:ext>
    </p:extLst>
  </p:cSld>
  <p:clrMap bg1="lt1" tx1="dk1" bg2="lt2" tx2="dk2" accent1="accent1" accent2="accent2" accent3="accent3" accent4="accent4" accent5="accent5" accent6="accent6" hlink="hlink" folHlink="folHlink"/>
  <p:sldLayoutIdLst>
    <p:sldLayoutId id="2147483883"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990000"/>
          </a:solidFill>
          <a:latin typeface="+mj-lt"/>
          <a:ea typeface="+mj-ea"/>
          <a:cs typeface="+mj-cs"/>
        </a:defRPr>
      </a:lvl1pPr>
      <a:lvl2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2pPr>
      <a:lvl3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3pPr>
      <a:lvl4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4pPr>
      <a:lvl5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0" fontAlgn="base" hangingPunct="0">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0" fontAlgn="base" hangingPunct="0">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0" fontAlgn="base" hangingPunct="0">
        <a:spcBef>
          <a:spcPct val="20000"/>
        </a:spcBef>
        <a:spcAft>
          <a:spcPct val="0"/>
        </a:spcAft>
        <a:buChar char="–"/>
        <a:defRPr sz="2133">
          <a:solidFill>
            <a:schemeClr val="tx1"/>
          </a:solidFill>
          <a:latin typeface="+mn-lt"/>
          <a:ea typeface="+mn-ea"/>
          <a:cs typeface="+mn-cs"/>
        </a:defRPr>
      </a:lvl4pPr>
      <a:lvl5pPr marL="2742308" indent="-304701" algn="l" rtl="0" eaLnBrk="0" fontAlgn="base" hangingPunct="0">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2" Type="http://schemas.openxmlformats.org/officeDocument/2006/relationships/image" Target="../media/image27.tiff"/><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2" Type="http://schemas.openxmlformats.org/officeDocument/2006/relationships/image" Target="../media/image34.tiff"/><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8.xml"/><Relationship Id="rId5" Type="http://schemas.openxmlformats.org/officeDocument/2006/relationships/image" Target="../media/image14.png"/><Relationship Id="rId4" Type="http://schemas.openxmlformats.org/officeDocument/2006/relationships/image" Target="../media/image1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8" Type="http://schemas.openxmlformats.org/officeDocument/2006/relationships/hyperlink" Target="https://zhidx.com/p/347884.html" TargetMode="External"/><Relationship Id="rId13" Type="http://schemas.openxmlformats.org/officeDocument/2006/relationships/hyperlink" Target="https://www.51cto.com/article/717372.html" TargetMode="External"/><Relationship Id="rId3" Type="http://schemas.openxmlformats.org/officeDocument/2006/relationships/hyperlink" Target="https://www.youtube.com/watch?v=QurtwJdb5Ew" TargetMode="External"/><Relationship Id="rId7" Type="http://schemas.openxmlformats.org/officeDocument/2006/relationships/hyperlink" Target="https://www.qbitai.com/2022/08/37209.html" TargetMode="External"/><Relationship Id="rId12" Type="http://schemas.openxmlformats.org/officeDocument/2006/relationships/hyperlink" Target="https://mp.weixin.qq.com/s/N_sMmndpyiq0_qbdwq3MuA" TargetMode="External"/><Relationship Id="rId2" Type="http://schemas.openxmlformats.org/officeDocument/2006/relationships/hyperlink" Target="https://www.youtube.com/watch?v=uE2f7kiRhmw" TargetMode="External"/><Relationship Id="rId1" Type="http://schemas.openxmlformats.org/officeDocument/2006/relationships/slideLayout" Target="../slideLayouts/slideLayout4.xml"/><Relationship Id="rId6" Type="http://schemas.openxmlformats.org/officeDocument/2006/relationships/hyperlink" Target="https://en.wikipedia.org/wiki/Tesla_Dojo" TargetMode="External"/><Relationship Id="rId11" Type="http://schemas.openxmlformats.org/officeDocument/2006/relationships/hyperlink" Target="https://mp.weixin.qq.com/s/uBL4x4MJz1GiCf2a0gnnUQ" TargetMode="External"/><Relationship Id="rId5" Type="http://schemas.openxmlformats.org/officeDocument/2006/relationships/hyperlink" Target="https://chipsandcheese.com/2022/09/01/hot-chips-34-teslas-dojo-microarchitecture/" TargetMode="External"/><Relationship Id="rId10" Type="http://schemas.openxmlformats.org/officeDocument/2006/relationships/hyperlink" Target="https://mp.weixin.qq.com/s/xGytSXTW7-CL-O1V7y7QRw" TargetMode="External"/><Relationship Id="rId4" Type="http://schemas.openxmlformats.org/officeDocument/2006/relationships/hyperlink" Target="https://www.youtube.com/watch?v=DSw3IwsgNnc" TargetMode="External"/><Relationship Id="rId9" Type="http://schemas.openxmlformats.org/officeDocument/2006/relationships/hyperlink" Target="https://www.cnblogs.com/wujianming-110117/p/17115152.html" TargetMode="External"/><Relationship Id="rId14" Type="http://schemas.openxmlformats.org/officeDocument/2006/relationships/hyperlink" Target="https://mp.weixin.qq.com/s/vmNsRVwmi3Azo-bPDanc2g" TargetMode="Externa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8.xml"/><Relationship Id="rId5" Type="http://schemas.openxmlformats.org/officeDocument/2006/relationships/image" Target="../media/image14.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A52B07C3-9E53-AD48-BD1A-49386D122D92}"/>
              </a:ext>
            </a:extLst>
          </p:cNvPr>
          <p:cNvPicPr>
            <a:picLocks noChangeAspect="1"/>
          </p:cNvPicPr>
          <p:nvPr/>
        </p:nvPicPr>
        <p:blipFill>
          <a:blip r:embed="rId2"/>
          <a:stretch>
            <a:fillRect/>
          </a:stretch>
        </p:blipFill>
        <p:spPr>
          <a:xfrm>
            <a:off x="-37725" y="0"/>
            <a:ext cx="12272209" cy="6857999"/>
          </a:xfrm>
          <a:prstGeom prst="rect">
            <a:avLst/>
          </a:prstGeom>
        </p:spPr>
      </p:pic>
      <p:sp>
        <p:nvSpPr>
          <p:cNvPr id="5" name="标题 1">
            <a:extLst>
              <a:ext uri="{FF2B5EF4-FFF2-40B4-BE49-F238E27FC236}">
                <a16:creationId xmlns:a16="http://schemas.microsoft.com/office/drawing/2014/main" id="{A136B9FB-8C56-4849-9DE5-8F81A2BCE4FE}"/>
              </a:ext>
            </a:extLst>
          </p:cNvPr>
          <p:cNvSpPr txBox="1">
            <a:spLocks/>
          </p:cNvSpPr>
          <p:nvPr/>
        </p:nvSpPr>
        <p:spPr>
          <a:xfrm>
            <a:off x="2137941" y="5013176"/>
            <a:ext cx="3141050" cy="953563"/>
          </a:xfrm>
          <a:prstGeom prst="rect">
            <a:avLst/>
          </a:prstGeom>
          <a:noFill/>
        </p:spPr>
        <p:txBody>
          <a:bodyPr anchor="ctr">
            <a:noAutofit/>
          </a:bodyPr>
          <a:lstStyle>
            <a:lvl1pPr algn="l" rtl="0" eaLnBrk="0" fontAlgn="base" hangingPunct="0">
              <a:spcBef>
                <a:spcPct val="0"/>
              </a:spcBef>
              <a:spcAft>
                <a:spcPct val="0"/>
              </a:spcAft>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a:lstStyle>
          <a:p>
            <a:r>
              <a:rPr lang="en-US" altLang="zh-CN" sz="6600"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AI</a:t>
            </a:r>
            <a:r>
              <a:rPr lang="en-US" sz="6600"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 </a:t>
            </a:r>
            <a:r>
              <a:rPr lang="zh-CN" altLang="en-US" sz="6600"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芯片</a:t>
            </a:r>
          </a:p>
        </p:txBody>
      </p:sp>
      <p:sp>
        <p:nvSpPr>
          <p:cNvPr id="7" name="标题 1">
            <a:extLst>
              <a:ext uri="{FF2B5EF4-FFF2-40B4-BE49-F238E27FC236}">
                <a16:creationId xmlns:a16="http://schemas.microsoft.com/office/drawing/2014/main" id="{E62DAEEC-EAA1-EF4E-9FB3-AF506CB8CCFB}"/>
              </a:ext>
            </a:extLst>
          </p:cNvPr>
          <p:cNvSpPr txBox="1">
            <a:spLocks/>
          </p:cNvSpPr>
          <p:nvPr/>
        </p:nvSpPr>
        <p:spPr>
          <a:xfrm>
            <a:off x="2497981" y="2708920"/>
            <a:ext cx="7378740" cy="1872208"/>
          </a:xfrm>
          <a:prstGeom prst="rect">
            <a:avLst/>
          </a:prstGeom>
          <a:noFill/>
          <a:ln>
            <a:noFill/>
          </a:ln>
        </p:spPr>
        <p:txBody>
          <a:bodyPr anchor="ctr">
            <a:noAutofit/>
          </a:bodyPr>
          <a:lst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a:lstStyle>
          <a:p>
            <a:pPr algn="ctr"/>
            <a:r>
              <a:rPr lang="zh-CN" altLang="en-US" sz="11500">
                <a:ln w="19050">
                  <a:noFill/>
                </a:ln>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训练系统</a:t>
            </a:r>
            <a:endParaRPr lang="en-US" altLang="zh-CN" sz="11500" dirty="0">
              <a:ln w="19050">
                <a:noFill/>
              </a:ln>
              <a:solidFill>
                <a:schemeClr val="bg1"/>
              </a:solidFill>
              <a:latin typeface="Futura Medium" panose="020B0602020204020303" pitchFamily="34" charset="-79"/>
              <a:ea typeface="Microsoft YaHei" panose="020B0503020204020204" pitchFamily="34" charset="-122"/>
              <a:cs typeface="Futura Medium" panose="020B0602020204020303" pitchFamily="34" charset="-79"/>
            </a:endParaRPr>
          </a:p>
        </p:txBody>
      </p:sp>
      <p:sp>
        <p:nvSpPr>
          <p:cNvPr id="8" name="标题 1">
            <a:extLst>
              <a:ext uri="{FF2B5EF4-FFF2-40B4-BE49-F238E27FC236}">
                <a16:creationId xmlns:a16="http://schemas.microsoft.com/office/drawing/2014/main" id="{430EF153-421B-F344-98B7-565EAA967E38}"/>
              </a:ext>
            </a:extLst>
          </p:cNvPr>
          <p:cNvSpPr txBox="1">
            <a:spLocks/>
          </p:cNvSpPr>
          <p:nvPr/>
        </p:nvSpPr>
        <p:spPr>
          <a:xfrm>
            <a:off x="5278990" y="5013176"/>
            <a:ext cx="3528392" cy="953563"/>
          </a:xfrm>
          <a:prstGeom prst="rect">
            <a:avLst/>
          </a:prstGeom>
          <a:noFill/>
        </p:spPr>
        <p:txBody>
          <a:bodyPr anchor="ctr">
            <a:noAutofit/>
          </a:bodyPr>
          <a:lstStyle>
            <a:lvl1pPr algn="l" rtl="0" eaLnBrk="0" fontAlgn="base" hangingPunct="0">
              <a:spcBef>
                <a:spcPct val="0"/>
              </a:spcBef>
              <a:spcAft>
                <a:spcPct val="0"/>
              </a:spcAft>
              <a:defRPr sz="4265" b="1">
                <a:solidFill>
                  <a:srgbClr val="0070C0"/>
                </a:solidFill>
                <a:latin typeface="Futura Medium" panose="020B0602020204020303" pitchFamily="34" charset="-79"/>
                <a:ea typeface="微软雅黑" pitchFamily="34" charset="-122"/>
                <a:cs typeface="Futura Medium" panose="020B0602020204020303" pitchFamily="34" charset="-79"/>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a:lstStyle>
          <a:p>
            <a:r>
              <a:rPr lang="en-US" altLang="zh-CN" sz="4800" kern="0" dirty="0">
                <a:solidFill>
                  <a:schemeClr val="bg1"/>
                </a:solidFill>
                <a:ea typeface="Microsoft YaHei" panose="020B0503020204020204" pitchFamily="34" charset="-122"/>
              </a:rPr>
              <a:t>--</a:t>
            </a:r>
            <a:r>
              <a:rPr lang="zh-CN" altLang="en-US" sz="4800" kern="0" dirty="0">
                <a:solidFill>
                  <a:schemeClr val="bg1"/>
                </a:solidFill>
                <a:ea typeface="Microsoft YaHei" panose="020B0503020204020204" pitchFamily="34" charset="-122"/>
              </a:rPr>
              <a:t> </a:t>
            </a:r>
            <a:r>
              <a:rPr lang="en-US" altLang="zh-CN" sz="4800" kern="0" dirty="0">
                <a:solidFill>
                  <a:schemeClr val="bg1"/>
                </a:solidFill>
                <a:ea typeface="Microsoft YaHei" panose="020B0503020204020204" pitchFamily="34" charset="-122"/>
              </a:rPr>
              <a:t>NPU</a:t>
            </a:r>
            <a:r>
              <a:rPr lang="zh-CN" altLang="en-US" sz="4800" kern="0" dirty="0">
                <a:solidFill>
                  <a:schemeClr val="bg1"/>
                </a:solidFill>
                <a:ea typeface="Microsoft YaHei" panose="020B0503020204020204" pitchFamily="34" charset="-122"/>
              </a:rPr>
              <a:t>详解</a:t>
            </a:r>
          </a:p>
        </p:txBody>
      </p:sp>
      <p:pic>
        <p:nvPicPr>
          <p:cNvPr id="10" name="图片 9">
            <a:extLst>
              <a:ext uri="{FF2B5EF4-FFF2-40B4-BE49-F238E27FC236}">
                <a16:creationId xmlns:a16="http://schemas.microsoft.com/office/drawing/2014/main" id="{B3F1DC9F-ADD6-494E-9EA7-D7A02062842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735374" y="5171693"/>
            <a:ext cx="636527" cy="636527"/>
          </a:xfrm>
          <a:prstGeom prst="ellipse">
            <a:avLst/>
          </a:prstGeom>
          <a:ln w="28575" cap="rnd">
            <a:solidFill>
              <a:schemeClr val="bg1"/>
            </a:solidFill>
            <a:prstDash val="solid"/>
          </a:ln>
          <a:effectLst/>
        </p:spPr>
      </p:pic>
    </p:spTree>
    <p:extLst>
      <p:ext uri="{BB962C8B-B14F-4D97-AF65-F5344CB8AC3E}">
        <p14:creationId xmlns:p14="http://schemas.microsoft.com/office/powerpoint/2010/main" val="11086824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148B55-C06B-1042-B12E-CEC5C2FBA37A}"/>
              </a:ext>
            </a:extLst>
          </p:cNvPr>
          <p:cNvSpPr>
            <a:spLocks noGrp="1"/>
          </p:cNvSpPr>
          <p:nvPr>
            <p:ph type="title"/>
          </p:nvPr>
        </p:nvSpPr>
        <p:spPr/>
        <p:txBody>
          <a:bodyPr/>
          <a:lstStyle/>
          <a:p>
            <a:r>
              <a:rPr kumimoji="1" lang="zh-CN" altLang="en-US" dirty="0"/>
              <a:t>训练 </a:t>
            </a:r>
            <a:r>
              <a:rPr kumimoji="1" lang="en-US" altLang="zh-CN" dirty="0"/>
              <a:t>Tile</a:t>
            </a:r>
            <a:endParaRPr kumimoji="1" lang="zh-CN" altLang="en-US" dirty="0"/>
          </a:p>
        </p:txBody>
      </p:sp>
      <p:sp>
        <p:nvSpPr>
          <p:cNvPr id="3" name="内容占位符 2">
            <a:extLst>
              <a:ext uri="{FF2B5EF4-FFF2-40B4-BE49-F238E27FC236}">
                <a16:creationId xmlns:a16="http://schemas.microsoft.com/office/drawing/2014/main" id="{5CE14037-08EA-3245-813E-E9AC679AC2E8}"/>
              </a:ext>
            </a:extLst>
          </p:cNvPr>
          <p:cNvSpPr>
            <a:spLocks noGrp="1"/>
          </p:cNvSpPr>
          <p:nvPr>
            <p:ph sz="half" idx="1"/>
          </p:nvPr>
        </p:nvSpPr>
        <p:spPr>
          <a:xfrm>
            <a:off x="623636" y="1351536"/>
            <a:ext cx="5474746" cy="5042918"/>
          </a:xfrm>
        </p:spPr>
        <p:txBody>
          <a:bodyPr/>
          <a:lstStyle/>
          <a:p>
            <a:r>
              <a:rPr lang="zh-CN" altLang="en-US" sz="1200" dirty="0"/>
              <a:t>这些</a:t>
            </a:r>
            <a:r>
              <a:rPr lang="en-US" altLang="zh-CN" sz="1200" dirty="0"/>
              <a:t>D1</a:t>
            </a:r>
            <a:r>
              <a:rPr lang="zh-CN" altLang="en-US" sz="1200" dirty="0"/>
              <a:t>芯片被封装在一个道场训练瓦片上。</a:t>
            </a:r>
            <a:r>
              <a:rPr lang="en-US" altLang="zh-CN" sz="1200" dirty="0"/>
              <a:t>D1</a:t>
            </a:r>
            <a:r>
              <a:rPr lang="zh-CN" altLang="en-US" sz="1200" dirty="0"/>
              <a:t>芯片经过测试，然后被组装成一个</a:t>
            </a:r>
            <a:r>
              <a:rPr lang="en-US" altLang="zh-CN" sz="1200" dirty="0"/>
              <a:t>5×5</a:t>
            </a:r>
            <a:r>
              <a:rPr lang="zh-CN" altLang="en-US" sz="1200" dirty="0"/>
              <a:t>的瓦片。这些瓦片每个边缘有</a:t>
            </a:r>
            <a:r>
              <a:rPr lang="en-US" altLang="zh-CN" sz="1200" dirty="0"/>
              <a:t>4.5TB/s</a:t>
            </a:r>
            <a:r>
              <a:rPr lang="zh-CN" altLang="en-US" sz="1200" dirty="0"/>
              <a:t>的带宽。它们还具有每个模块</a:t>
            </a:r>
            <a:r>
              <a:rPr lang="en-US" altLang="zh-CN" sz="1200" dirty="0"/>
              <a:t>15kW</a:t>
            </a:r>
            <a:r>
              <a:rPr lang="zh-CN" altLang="en-US" sz="1200" dirty="0"/>
              <a:t>的功率传输包络，或者可以说，每个</a:t>
            </a:r>
            <a:r>
              <a:rPr lang="en-US" altLang="zh-CN" sz="1200" dirty="0"/>
              <a:t>D1</a:t>
            </a:r>
            <a:r>
              <a:rPr lang="zh-CN" altLang="en-US" sz="1200" dirty="0"/>
              <a:t>芯片去掉</a:t>
            </a:r>
            <a:r>
              <a:rPr lang="en-US" altLang="zh-CN" sz="1200" dirty="0"/>
              <a:t>40</a:t>
            </a:r>
            <a:r>
              <a:rPr lang="zh-CN" altLang="en-US" sz="1200" dirty="0"/>
              <a:t>个</a:t>
            </a:r>
            <a:r>
              <a:rPr lang="en-US" altLang="zh-CN" sz="1200" dirty="0"/>
              <a:t>I/O</a:t>
            </a:r>
            <a:r>
              <a:rPr lang="zh-CN" altLang="en-US" sz="1200" dirty="0"/>
              <a:t>裸片所使用的功率后，大约还有</a:t>
            </a:r>
            <a:r>
              <a:rPr lang="en-US" altLang="zh-CN" sz="1200" dirty="0"/>
              <a:t>600W</a:t>
            </a:r>
            <a:r>
              <a:rPr lang="zh-CN" altLang="en-US" sz="1200" dirty="0"/>
              <a:t>。</a:t>
            </a:r>
            <a:endParaRPr lang="en-US" altLang="zh-CN" sz="1200" dirty="0"/>
          </a:p>
          <a:p>
            <a:r>
              <a:rPr lang="zh-CN" altLang="en-US" sz="1200" dirty="0"/>
              <a:t>十几个 </a:t>
            </a:r>
            <a:r>
              <a:rPr lang="en-US" altLang="zh-CN" sz="1200" dirty="0"/>
              <a:t>D1 </a:t>
            </a:r>
            <a:r>
              <a:rPr lang="zh-CN" altLang="en-US" sz="1200" dirty="0"/>
              <a:t>核心排列成一个本地块，创建了一个 </a:t>
            </a:r>
            <a:r>
              <a:rPr lang="en-US" altLang="zh-CN" sz="1200" dirty="0"/>
              <a:t>18 </a:t>
            </a:r>
            <a:r>
              <a:rPr lang="zh-CN" altLang="en-US" sz="1200" dirty="0"/>
              <a:t>核心乘 </a:t>
            </a:r>
            <a:r>
              <a:rPr lang="en-US" altLang="zh-CN" sz="1200" dirty="0"/>
              <a:t>20 </a:t>
            </a:r>
            <a:r>
              <a:rPr lang="zh-CN" altLang="en-US" sz="1200" dirty="0"/>
              <a:t>核心的二维阵列，但由于某种原因，只有 </a:t>
            </a:r>
            <a:r>
              <a:rPr lang="en-US" altLang="zh-CN" sz="1200" dirty="0"/>
              <a:t>354 </a:t>
            </a:r>
            <a:r>
              <a:rPr lang="zh-CN" altLang="en-US" sz="1200" dirty="0"/>
              <a:t>个 </a:t>
            </a:r>
            <a:r>
              <a:rPr lang="en-US" altLang="zh-CN" sz="1200" dirty="0"/>
              <a:t>D1 </a:t>
            </a:r>
            <a:r>
              <a:rPr lang="zh-CN" altLang="en-US" sz="1200" dirty="0"/>
              <a:t>核心可用。</a:t>
            </a:r>
            <a:r>
              <a:rPr lang="en-US" altLang="zh-CN" sz="1200" dirty="0"/>
              <a:t>D1 </a:t>
            </a:r>
            <a:r>
              <a:rPr lang="zh-CN" altLang="en-US" sz="1200" dirty="0"/>
              <a:t>芯片以 </a:t>
            </a:r>
            <a:r>
              <a:rPr lang="en-US" altLang="zh-CN" sz="1200" dirty="0"/>
              <a:t>2 GHz </a:t>
            </a:r>
            <a:r>
              <a:rPr lang="zh-CN" altLang="en-US" sz="1200" dirty="0"/>
              <a:t>运行，在这些内核上共有 </a:t>
            </a:r>
            <a:r>
              <a:rPr lang="en-US" altLang="zh-CN" sz="1200" dirty="0"/>
              <a:t>440 MB </a:t>
            </a:r>
            <a:r>
              <a:rPr lang="zh-CN" altLang="en-US" sz="1200" dirty="0"/>
              <a:t>的 </a:t>
            </a:r>
            <a:r>
              <a:rPr lang="en-US" altLang="zh-CN" sz="1200" dirty="0"/>
              <a:t>SRAM</a:t>
            </a:r>
            <a:r>
              <a:rPr lang="zh-CN" altLang="en-US" sz="1200" dirty="0"/>
              <a:t>，在 </a:t>
            </a:r>
            <a:r>
              <a:rPr lang="en-US" altLang="zh-CN" sz="1200" dirty="0"/>
              <a:t>BF16 </a:t>
            </a:r>
            <a:r>
              <a:rPr lang="zh-CN" altLang="en-US" sz="1200" dirty="0"/>
              <a:t>或 </a:t>
            </a:r>
            <a:r>
              <a:rPr lang="en-US" altLang="zh-CN" sz="1200" dirty="0"/>
              <a:t>CFP8 </a:t>
            </a:r>
            <a:r>
              <a:rPr lang="zh-CN" altLang="en-US" sz="1200" dirty="0"/>
              <a:t>上提供 </a:t>
            </a:r>
            <a:r>
              <a:rPr lang="en-US" altLang="zh-CN" sz="1200" dirty="0"/>
              <a:t>376 teraflops</a:t>
            </a:r>
            <a:r>
              <a:rPr lang="zh-CN" altLang="en-US" sz="1200" dirty="0"/>
              <a:t>，在 </a:t>
            </a:r>
            <a:r>
              <a:rPr lang="en-US" altLang="zh-CN" sz="1200" dirty="0"/>
              <a:t>FP32 </a:t>
            </a:r>
            <a:r>
              <a:rPr lang="zh-CN" altLang="en-US" sz="1200" dirty="0"/>
              <a:t>上提供 </a:t>
            </a:r>
            <a:r>
              <a:rPr lang="en-US" altLang="zh-CN" sz="1200" dirty="0"/>
              <a:t>22 teraflops</a:t>
            </a:r>
            <a:r>
              <a:rPr lang="zh-CN" altLang="en-US" sz="1200" dirty="0"/>
              <a:t>。向量单元中没有 </a:t>
            </a:r>
            <a:r>
              <a:rPr lang="en-US" altLang="zh-CN" sz="1200" dirty="0"/>
              <a:t>FP64 </a:t>
            </a:r>
            <a:r>
              <a:rPr lang="zh-CN" altLang="en-US" sz="1200" dirty="0"/>
              <a:t>支持。如此多的 </a:t>
            </a:r>
            <a:r>
              <a:rPr lang="en-US" altLang="zh-CN" sz="1200" dirty="0"/>
              <a:t>HPC </a:t>
            </a:r>
            <a:r>
              <a:rPr lang="zh-CN" altLang="en-US" sz="1200" dirty="0"/>
              <a:t>工作负载无法在此 </a:t>
            </a:r>
            <a:r>
              <a:rPr lang="en-US" altLang="zh-CN" sz="1200" dirty="0"/>
              <a:t>D1 </a:t>
            </a:r>
            <a:r>
              <a:rPr lang="zh-CN" altLang="en-US" sz="1200" dirty="0"/>
              <a:t>芯片上运行，一些使用 </a:t>
            </a:r>
            <a:r>
              <a:rPr lang="en-US" altLang="zh-CN" sz="1200" dirty="0"/>
              <a:t>64 </a:t>
            </a:r>
            <a:r>
              <a:rPr lang="zh-CN" altLang="en-US" sz="1200" dirty="0"/>
              <a:t>位矢量数学的 </a:t>
            </a:r>
            <a:r>
              <a:rPr lang="en-US" altLang="zh-CN" sz="1200" dirty="0"/>
              <a:t>AI </a:t>
            </a:r>
            <a:r>
              <a:rPr lang="zh-CN" altLang="en-US" sz="1200" dirty="0"/>
              <a:t>应用也不会。特斯拉不需要关心</a:t>
            </a:r>
            <a:r>
              <a:rPr lang="en-US" altLang="zh-CN" sz="1200" dirty="0"/>
              <a:t>——</a:t>
            </a:r>
            <a:r>
              <a:rPr lang="zh-CN" altLang="en-US" sz="1200" dirty="0"/>
              <a:t>它只需要运行自己的人工智能应用程序，如果它想在 </a:t>
            </a:r>
            <a:r>
              <a:rPr lang="en-US" altLang="zh-CN" sz="1200" dirty="0"/>
              <a:t>D2 </a:t>
            </a:r>
            <a:r>
              <a:rPr lang="zh-CN" altLang="en-US" sz="1200" dirty="0"/>
              <a:t>或 </a:t>
            </a:r>
            <a:r>
              <a:rPr lang="en-US" altLang="zh-CN" sz="1200" dirty="0"/>
              <a:t>D3 </a:t>
            </a:r>
            <a:r>
              <a:rPr lang="zh-CN" altLang="en-US" sz="1200" dirty="0"/>
              <a:t>芯片上添加 </a:t>
            </a:r>
            <a:r>
              <a:rPr lang="en-US" altLang="zh-CN" sz="1200" dirty="0"/>
              <a:t>FP64 </a:t>
            </a:r>
            <a:r>
              <a:rPr lang="zh-CN" altLang="en-US" sz="1200" dirty="0"/>
              <a:t>支持来运行其 </a:t>
            </a:r>
            <a:r>
              <a:rPr lang="en-US" altLang="zh-CN" sz="1200" dirty="0"/>
              <a:t>HPC </a:t>
            </a:r>
            <a:r>
              <a:rPr lang="zh-CN" altLang="en-US" sz="1200" dirty="0"/>
              <a:t>模拟和建模工作负载，以便马斯克的公司可以设计宇宙飞船和汽车，好吧，在完成所有这些工作之后，这相当容易。</a:t>
            </a:r>
          </a:p>
          <a:p>
            <a:r>
              <a:rPr lang="en-US" altLang="zh-CN" sz="1200" dirty="0"/>
              <a:t>D1 die </a:t>
            </a:r>
            <a:r>
              <a:rPr lang="zh-CN" altLang="en-US" sz="1200" dirty="0"/>
              <a:t>有 </a:t>
            </a:r>
            <a:r>
              <a:rPr lang="en-US" altLang="zh-CN" sz="1200" dirty="0"/>
              <a:t>576 </a:t>
            </a:r>
            <a:r>
              <a:rPr lang="zh-CN" altLang="en-US" sz="1200" dirty="0"/>
              <a:t>个双向 </a:t>
            </a:r>
            <a:r>
              <a:rPr lang="en-US" altLang="zh-CN" sz="1200" dirty="0"/>
              <a:t>SerDes </a:t>
            </a:r>
            <a:r>
              <a:rPr lang="zh-CN" altLang="en-US" sz="1200" dirty="0"/>
              <a:t>通道，围绕在 </a:t>
            </a:r>
            <a:r>
              <a:rPr lang="en-US" altLang="zh-CN" sz="1200" dirty="0"/>
              <a:t>die </a:t>
            </a:r>
            <a:r>
              <a:rPr lang="zh-CN" altLang="en-US" sz="1200" dirty="0"/>
              <a:t>周围以链接到其他 </a:t>
            </a:r>
            <a:r>
              <a:rPr lang="en-US" altLang="zh-CN" sz="1200" dirty="0"/>
              <a:t>D1 die</a:t>
            </a:r>
            <a:r>
              <a:rPr lang="zh-CN" altLang="en-US" sz="1200" dirty="0"/>
              <a:t>，并且 </a:t>
            </a:r>
            <a:r>
              <a:rPr lang="en-US" altLang="zh-CN" sz="1200" dirty="0"/>
              <a:t>D1 die </a:t>
            </a:r>
            <a:r>
              <a:rPr lang="zh-CN" altLang="en-US" sz="1200" dirty="0"/>
              <a:t>的所有四个边缘的带宽为 </a:t>
            </a:r>
            <a:r>
              <a:rPr lang="en-US" altLang="zh-CN" sz="1200" dirty="0"/>
              <a:t>8 TB/</a:t>
            </a:r>
            <a:r>
              <a:rPr lang="zh-CN" altLang="en-US" sz="1200" dirty="0"/>
              <a:t>秒。这些芯片重达 </a:t>
            </a:r>
            <a:r>
              <a:rPr lang="en-US" altLang="zh-CN" sz="1200" dirty="0"/>
              <a:t>645 </a:t>
            </a:r>
            <a:r>
              <a:rPr lang="zh-CN" altLang="en-US" sz="1200" dirty="0"/>
              <a:t>平方毫米，可通过这些 </a:t>
            </a:r>
            <a:r>
              <a:rPr lang="en-US" altLang="zh-CN" sz="1200" dirty="0"/>
              <a:t>SerDes </a:t>
            </a:r>
            <a:r>
              <a:rPr lang="zh-CN" altLang="en-US" sz="1200" dirty="0"/>
              <a:t>无缝连接到特斯拉所谓的 </a:t>
            </a:r>
            <a:r>
              <a:rPr lang="en-US" altLang="zh-CN" sz="1200" dirty="0"/>
              <a:t>Dojo </a:t>
            </a:r>
            <a:r>
              <a:rPr lang="zh-CN" altLang="en-US" sz="1200" dirty="0"/>
              <a:t>训练模块中。</a:t>
            </a:r>
          </a:p>
        </p:txBody>
      </p:sp>
      <p:pic>
        <p:nvPicPr>
          <p:cNvPr id="4" name="图片 3">
            <a:extLst>
              <a:ext uri="{FF2B5EF4-FFF2-40B4-BE49-F238E27FC236}">
                <a16:creationId xmlns:a16="http://schemas.microsoft.com/office/drawing/2014/main" id="{9EC54513-A60A-8B4B-A439-F9FEC6F6D570}"/>
              </a:ext>
            </a:extLst>
          </p:cNvPr>
          <p:cNvPicPr>
            <a:picLocks noChangeAspect="1"/>
          </p:cNvPicPr>
          <p:nvPr/>
        </p:nvPicPr>
        <p:blipFill rotWithShape="1">
          <a:blip r:embed="rId2"/>
          <a:srcRect b="10769"/>
          <a:stretch/>
        </p:blipFill>
        <p:spPr>
          <a:xfrm>
            <a:off x="6403843" y="1377432"/>
            <a:ext cx="5169286" cy="5017022"/>
          </a:xfrm>
          <a:prstGeom prst="roundRect">
            <a:avLst>
              <a:gd name="adj" fmla="val 679"/>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8600143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148B55-C06B-1042-B12E-CEC5C2FBA37A}"/>
              </a:ext>
            </a:extLst>
          </p:cNvPr>
          <p:cNvSpPr>
            <a:spLocks noGrp="1"/>
          </p:cNvSpPr>
          <p:nvPr>
            <p:ph type="title"/>
          </p:nvPr>
        </p:nvSpPr>
        <p:spPr/>
        <p:txBody>
          <a:bodyPr/>
          <a:lstStyle/>
          <a:p>
            <a:r>
              <a:rPr kumimoji="1" lang="zh-CN" altLang="en-US" dirty="0"/>
              <a:t>训练 </a:t>
            </a:r>
            <a:r>
              <a:rPr kumimoji="1" lang="en-US" altLang="zh-CN" dirty="0"/>
              <a:t>Tile</a:t>
            </a:r>
            <a:endParaRPr kumimoji="1" lang="zh-CN" altLang="en-US" dirty="0"/>
          </a:p>
        </p:txBody>
      </p:sp>
      <p:sp>
        <p:nvSpPr>
          <p:cNvPr id="3" name="内容占位符 2">
            <a:extLst>
              <a:ext uri="{FF2B5EF4-FFF2-40B4-BE49-F238E27FC236}">
                <a16:creationId xmlns:a16="http://schemas.microsoft.com/office/drawing/2014/main" id="{5CE14037-08EA-3245-813E-E9AC679AC2E8}"/>
              </a:ext>
            </a:extLst>
          </p:cNvPr>
          <p:cNvSpPr>
            <a:spLocks noGrp="1"/>
          </p:cNvSpPr>
          <p:nvPr>
            <p:ph sz="half" idx="1"/>
          </p:nvPr>
        </p:nvSpPr>
        <p:spPr>
          <a:xfrm>
            <a:off x="623636" y="1351536"/>
            <a:ext cx="5474746" cy="5042918"/>
          </a:xfrm>
        </p:spPr>
        <p:txBody>
          <a:bodyPr/>
          <a:lstStyle/>
          <a:p>
            <a:r>
              <a:rPr lang="zh-CN" altLang="en-US" sz="1600" dirty="0"/>
              <a:t>每个</a:t>
            </a:r>
            <a:r>
              <a:rPr lang="en-US" altLang="zh-CN" sz="1600" dirty="0"/>
              <a:t>Dojo</a:t>
            </a:r>
            <a:r>
              <a:rPr lang="zh-CN" altLang="en-US" sz="1600" dirty="0"/>
              <a:t>核心都是一个相对完整的带矩阵计算能力的类</a:t>
            </a:r>
            <a:r>
              <a:rPr lang="en-US" altLang="zh-CN" sz="1600" dirty="0"/>
              <a:t>CPU</a:t>
            </a:r>
            <a:r>
              <a:rPr lang="zh-CN" altLang="en-US" sz="1600" dirty="0"/>
              <a:t>（由于每个核心具备单独的矩阵计算单元，且前端相对较小，所以这里称为类</a:t>
            </a:r>
            <a:r>
              <a:rPr lang="en-US" altLang="zh-CN" sz="1600" dirty="0"/>
              <a:t>CPU</a:t>
            </a:r>
            <a:r>
              <a:rPr lang="zh-CN" altLang="en-US" sz="1600" dirty="0"/>
              <a:t>）其数据流架构则有点类似于</a:t>
            </a:r>
            <a:r>
              <a:rPr lang="en-US" altLang="zh-CN" sz="1600" dirty="0" err="1"/>
              <a:t>SambaNova</a:t>
            </a:r>
            <a:r>
              <a:rPr lang="zh-CN" altLang="en-US" sz="1600" dirty="0"/>
              <a:t>的二维数据流网格结构，数据直接在各个处理核心之间流转，无需回到内存。</a:t>
            </a:r>
          </a:p>
          <a:p>
            <a:r>
              <a:rPr lang="en-US" altLang="zh-CN" sz="1600" dirty="0"/>
              <a:t>D1</a:t>
            </a:r>
            <a:r>
              <a:rPr lang="zh-CN" altLang="en-US" sz="1600" dirty="0"/>
              <a:t>芯片运行在</a:t>
            </a:r>
            <a:r>
              <a:rPr lang="en-US" altLang="zh-CN" sz="1600" dirty="0"/>
              <a:t>2GHz</a:t>
            </a:r>
            <a:r>
              <a:rPr lang="zh-CN" altLang="en-US" sz="1600" dirty="0"/>
              <a:t>，拥有巨大的</a:t>
            </a:r>
            <a:r>
              <a:rPr lang="en-US" altLang="zh-CN" sz="1600" dirty="0"/>
              <a:t>440MB SRAM</a:t>
            </a:r>
            <a:r>
              <a:rPr lang="zh-CN" altLang="en-US" sz="1600" dirty="0"/>
              <a:t>。特斯拉将设计重心放在计算网格中的分布式</a:t>
            </a:r>
            <a:r>
              <a:rPr lang="en-US" altLang="zh-CN" sz="1600" dirty="0"/>
              <a:t>SRAM</a:t>
            </a:r>
            <a:r>
              <a:rPr lang="zh-CN" altLang="en-US" sz="1600" dirty="0"/>
              <a:t>，通过大量更快更近的片上存储和片上存储之间的流转减少对内存的访问频度，来提升整个系统的性能，具有明显的</a:t>
            </a:r>
            <a:r>
              <a:rPr lang="zh-CN" altLang="en-US" sz="1600" b="1" dirty="0"/>
              <a:t>数据流存算一体架构</a:t>
            </a:r>
            <a:r>
              <a:rPr lang="zh-CN" altLang="en-US" sz="1600" dirty="0"/>
              <a:t>（数据流近存计算）特征。</a:t>
            </a:r>
          </a:p>
          <a:p>
            <a:r>
              <a:rPr lang="zh-CN" altLang="en-US" sz="1600" dirty="0"/>
              <a:t>每颗</a:t>
            </a:r>
            <a:r>
              <a:rPr lang="en-US" altLang="zh-CN" sz="1600" dirty="0"/>
              <a:t>D1 </a:t>
            </a:r>
            <a:r>
              <a:rPr lang="zh-CN" altLang="en-US" sz="1600" dirty="0"/>
              <a:t>芯片有 </a:t>
            </a:r>
            <a:r>
              <a:rPr lang="en-US" altLang="zh-CN" sz="1600" dirty="0"/>
              <a:t>576 </a:t>
            </a:r>
            <a:r>
              <a:rPr lang="zh-CN" altLang="en-US" sz="1600" dirty="0"/>
              <a:t>个双向 </a:t>
            </a:r>
            <a:r>
              <a:rPr lang="en-US" altLang="zh-CN" sz="1600" dirty="0"/>
              <a:t>SerDes </a:t>
            </a:r>
            <a:r>
              <a:rPr lang="zh-CN" altLang="en-US" sz="1600" dirty="0"/>
              <a:t>通道，分布在四周，可连接到其他 </a:t>
            </a:r>
            <a:r>
              <a:rPr lang="en-US" altLang="zh-CN" sz="1600" dirty="0"/>
              <a:t>D1 </a:t>
            </a:r>
            <a:r>
              <a:rPr lang="zh-CN" altLang="en-US" sz="1600" dirty="0"/>
              <a:t>芯片，单边带宽为 </a:t>
            </a:r>
            <a:r>
              <a:rPr lang="en-US" altLang="zh-CN" sz="1600" dirty="0"/>
              <a:t>4 TB/</a:t>
            </a:r>
            <a:r>
              <a:rPr lang="zh-CN" altLang="en-US" sz="1600" dirty="0"/>
              <a:t>秒。</a:t>
            </a:r>
          </a:p>
          <a:p>
            <a:endParaRPr lang="zh-CN" altLang="en-US" sz="1050" dirty="0"/>
          </a:p>
        </p:txBody>
      </p:sp>
      <p:pic>
        <p:nvPicPr>
          <p:cNvPr id="4" name="图片 3">
            <a:extLst>
              <a:ext uri="{FF2B5EF4-FFF2-40B4-BE49-F238E27FC236}">
                <a16:creationId xmlns:a16="http://schemas.microsoft.com/office/drawing/2014/main" id="{9EC54513-A60A-8B4B-A439-F9FEC6F6D570}"/>
              </a:ext>
            </a:extLst>
          </p:cNvPr>
          <p:cNvPicPr>
            <a:picLocks noChangeAspect="1"/>
          </p:cNvPicPr>
          <p:nvPr/>
        </p:nvPicPr>
        <p:blipFill rotWithShape="1">
          <a:blip r:embed="rId2"/>
          <a:srcRect b="10769"/>
          <a:stretch/>
        </p:blipFill>
        <p:spPr>
          <a:xfrm>
            <a:off x="6403843" y="1377432"/>
            <a:ext cx="5169286" cy="5017022"/>
          </a:xfrm>
          <a:prstGeom prst="roundRect">
            <a:avLst>
              <a:gd name="adj" fmla="val 679"/>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9388949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71CD32-221C-D141-BEF9-0A902A87B159}"/>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8F085CDF-94E2-6A42-BFF8-6408146BD950}"/>
              </a:ext>
            </a:extLst>
          </p:cNvPr>
          <p:cNvSpPr>
            <a:spLocks noGrp="1"/>
          </p:cNvSpPr>
          <p:nvPr>
            <p:ph sz="half" idx="1"/>
          </p:nvPr>
        </p:nvSpPr>
        <p:spPr/>
        <p:txBody>
          <a:bodyPr/>
          <a:lstStyle/>
          <a:p>
            <a:endParaRPr kumimoji="1" lang="zh-CN" altLang="en-US"/>
          </a:p>
        </p:txBody>
      </p:sp>
      <p:pic>
        <p:nvPicPr>
          <p:cNvPr id="4" name="图片 3">
            <a:extLst>
              <a:ext uri="{FF2B5EF4-FFF2-40B4-BE49-F238E27FC236}">
                <a16:creationId xmlns:a16="http://schemas.microsoft.com/office/drawing/2014/main" id="{01796D37-73C1-E348-8099-ACDC4770293E}"/>
              </a:ext>
            </a:extLst>
          </p:cNvPr>
          <p:cNvPicPr>
            <a:picLocks noChangeAspect="1"/>
          </p:cNvPicPr>
          <p:nvPr/>
        </p:nvPicPr>
        <p:blipFill>
          <a:blip r:embed="rId2"/>
          <a:stretch>
            <a:fillRect/>
          </a:stretch>
        </p:blipFill>
        <p:spPr>
          <a:xfrm>
            <a:off x="4047331" y="2984500"/>
            <a:ext cx="4102100" cy="889000"/>
          </a:xfrm>
          <a:prstGeom prst="rect">
            <a:avLst/>
          </a:prstGeom>
        </p:spPr>
      </p:pic>
    </p:spTree>
    <p:extLst>
      <p:ext uri="{BB962C8B-B14F-4D97-AF65-F5344CB8AC3E}">
        <p14:creationId xmlns:p14="http://schemas.microsoft.com/office/powerpoint/2010/main" val="15168399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3CFE13-ED85-C848-AD93-C9BE2EDDD528}"/>
              </a:ext>
            </a:extLst>
          </p:cNvPr>
          <p:cNvSpPr>
            <a:spLocks noGrp="1"/>
          </p:cNvSpPr>
          <p:nvPr>
            <p:ph type="title"/>
          </p:nvPr>
        </p:nvSpPr>
        <p:spPr/>
        <p:txBody>
          <a:bodyPr/>
          <a:lstStyle/>
          <a:p>
            <a:r>
              <a:rPr kumimoji="1" lang="zh-CN" altLang="en-US" dirty="0"/>
              <a:t>系统拓扑</a:t>
            </a:r>
          </a:p>
        </p:txBody>
      </p:sp>
      <p:sp>
        <p:nvSpPr>
          <p:cNvPr id="3" name="内容占位符 2">
            <a:extLst>
              <a:ext uri="{FF2B5EF4-FFF2-40B4-BE49-F238E27FC236}">
                <a16:creationId xmlns:a16="http://schemas.microsoft.com/office/drawing/2014/main" id="{E4802DC9-8C87-E14B-92F4-371F22CC658A}"/>
              </a:ext>
            </a:extLst>
          </p:cNvPr>
          <p:cNvSpPr>
            <a:spLocks noGrp="1"/>
          </p:cNvSpPr>
          <p:nvPr>
            <p:ph sz="half" idx="1"/>
          </p:nvPr>
        </p:nvSpPr>
        <p:spPr>
          <a:xfrm>
            <a:off x="623636" y="1351536"/>
            <a:ext cx="4538642" cy="5042918"/>
          </a:xfrm>
        </p:spPr>
        <p:txBody>
          <a:bodyPr/>
          <a:lstStyle/>
          <a:p>
            <a:r>
              <a:rPr lang="en-US" altLang="zh-CN" sz="1400" dirty="0"/>
              <a:t>Dojo</a:t>
            </a:r>
            <a:r>
              <a:rPr lang="zh-CN" altLang="en-US" sz="1400" dirty="0"/>
              <a:t>的接口处理器位于</a:t>
            </a:r>
            <a:r>
              <a:rPr lang="en-US" altLang="zh-CN" sz="1400" dirty="0"/>
              <a:t>2D</a:t>
            </a:r>
            <a:r>
              <a:rPr lang="zh-CN" altLang="en-US" sz="1400" dirty="0"/>
              <a:t>网格的边缘。每个训练块有</a:t>
            </a:r>
            <a:r>
              <a:rPr lang="en-US" altLang="zh-CN" sz="1400" dirty="0"/>
              <a:t>11GB</a:t>
            </a:r>
            <a:r>
              <a:rPr lang="zh-CN" altLang="en-US" sz="1400" dirty="0"/>
              <a:t>的</a:t>
            </a:r>
            <a:r>
              <a:rPr lang="en-US" altLang="zh-CN" sz="1400" dirty="0"/>
              <a:t>SRAM</a:t>
            </a:r>
            <a:r>
              <a:rPr lang="zh-CN" altLang="en-US" sz="1400" dirty="0"/>
              <a:t>和</a:t>
            </a:r>
            <a:r>
              <a:rPr lang="en-US" altLang="zh-CN" sz="1400" dirty="0"/>
              <a:t>160GB</a:t>
            </a:r>
            <a:r>
              <a:rPr lang="zh-CN" altLang="en-US" sz="1400" dirty="0"/>
              <a:t>的共享</a:t>
            </a:r>
            <a:r>
              <a:rPr lang="en-US" altLang="zh-CN" sz="1400" dirty="0"/>
              <a:t>DRAM</a:t>
            </a:r>
            <a:r>
              <a:rPr lang="zh-CN" altLang="en-US" sz="1400" dirty="0"/>
              <a:t>。</a:t>
            </a:r>
            <a:endParaRPr lang="en-US" altLang="zh-CN" sz="1400" dirty="0"/>
          </a:p>
          <a:p>
            <a:r>
              <a:rPr lang="zh-CN" altLang="en-US" sz="1400" dirty="0"/>
              <a:t>训练</a:t>
            </a:r>
            <a:r>
              <a:rPr lang="en-US" altLang="zh-CN" sz="1400" dirty="0"/>
              <a:t>tile</a:t>
            </a:r>
            <a:r>
              <a:rPr lang="zh-CN" altLang="en-US" sz="1400" dirty="0"/>
              <a:t>采用 </a:t>
            </a:r>
            <a:r>
              <a:rPr lang="en-US" altLang="zh-CN" sz="1400" dirty="0"/>
              <a:t>25 </a:t>
            </a:r>
            <a:r>
              <a:rPr lang="zh-CN" altLang="en-US" sz="1400" dirty="0"/>
              <a:t>个已知良好的 </a:t>
            </a:r>
            <a:r>
              <a:rPr lang="en-US" altLang="zh-CN" sz="1400" dirty="0"/>
              <a:t>D1 </a:t>
            </a:r>
            <a:r>
              <a:rPr lang="zh-CN" altLang="en-US" sz="1400" dirty="0"/>
              <a:t>裸片，并将它们打包成一个 </a:t>
            </a:r>
            <a:r>
              <a:rPr lang="en-US" altLang="zh-CN" sz="1400" dirty="0"/>
              <a:t>5×5 </a:t>
            </a:r>
            <a:r>
              <a:rPr lang="zh-CN" altLang="en-US" sz="1400" dirty="0"/>
              <a:t>阵列，相互连接。训练</a:t>
            </a:r>
            <a:r>
              <a:rPr lang="en-US" altLang="zh-CN" sz="1400" dirty="0"/>
              <a:t>tile</a:t>
            </a:r>
            <a:r>
              <a:rPr lang="zh-CN" altLang="en-US" sz="1400" dirty="0"/>
              <a:t>的外部边缘在 </a:t>
            </a:r>
            <a:r>
              <a:rPr lang="en-US" altLang="zh-CN" sz="1400" dirty="0"/>
              <a:t>40 </a:t>
            </a:r>
            <a:r>
              <a:rPr lang="zh-CN" altLang="en-US" sz="1400" dirty="0"/>
              <a:t>个 </a:t>
            </a:r>
            <a:r>
              <a:rPr lang="en-US" altLang="zh-CN" sz="1400" dirty="0"/>
              <a:t>I/O </a:t>
            </a:r>
            <a:r>
              <a:rPr lang="zh-CN" altLang="en-US" sz="1400" dirty="0"/>
              <a:t>芯片上实现了 </a:t>
            </a:r>
            <a:r>
              <a:rPr lang="en-US" altLang="zh-CN" sz="1400" dirty="0"/>
              <a:t>36 TB/</a:t>
            </a:r>
            <a:r>
              <a:rPr lang="zh-CN" altLang="en-US" sz="1400" dirty="0"/>
              <a:t>秒的聚合带宽；这是 </a:t>
            </a:r>
            <a:r>
              <a:rPr lang="en-US" altLang="zh-CN" sz="1400" dirty="0"/>
              <a:t>2D </a:t>
            </a:r>
            <a:r>
              <a:rPr lang="zh-CN" altLang="en-US" sz="1400" dirty="0"/>
              <a:t>网格的网格的二分带宽的一半，它跨越了 </a:t>
            </a:r>
            <a:r>
              <a:rPr lang="en-US" altLang="zh-CN" sz="1400" dirty="0"/>
              <a:t>tile </a:t>
            </a:r>
            <a:r>
              <a:rPr lang="zh-CN" altLang="en-US" sz="1400" dirty="0"/>
              <a:t>内的 </a:t>
            </a:r>
            <a:r>
              <a:rPr lang="en-US" altLang="zh-CN" sz="1400" dirty="0"/>
              <a:t>D1 </a:t>
            </a:r>
            <a:r>
              <a:rPr lang="zh-CN" altLang="en-US" sz="1400" dirty="0"/>
              <a:t>芯片。该</a:t>
            </a:r>
            <a:r>
              <a:rPr lang="en-US" altLang="zh-CN" sz="1400" dirty="0"/>
              <a:t>tile</a:t>
            </a:r>
            <a:r>
              <a:rPr lang="zh-CN" altLang="en-US" sz="1400" dirty="0"/>
              <a:t>具有 </a:t>
            </a:r>
            <a:r>
              <a:rPr lang="en-US" altLang="zh-CN" sz="1400" dirty="0"/>
              <a:t>10 TB/</a:t>
            </a:r>
            <a:r>
              <a:rPr lang="zh-CN" altLang="en-US" sz="1400" dirty="0"/>
              <a:t>秒的块上二分带宽，以及跨内核的 </a:t>
            </a:r>
            <a:r>
              <a:rPr lang="en-US" altLang="zh-CN" sz="1400" dirty="0"/>
              <a:t>11 GB SRAM </a:t>
            </a:r>
            <a:r>
              <a:rPr lang="zh-CN" altLang="en-US" sz="1400" dirty="0"/>
              <a:t>内存。每个 </a:t>
            </a:r>
            <a:r>
              <a:rPr lang="en-US" altLang="zh-CN" sz="1400" dirty="0"/>
              <a:t>tile </a:t>
            </a:r>
            <a:r>
              <a:rPr lang="zh-CN" altLang="en-US" sz="1400" dirty="0"/>
              <a:t>提供 </a:t>
            </a:r>
            <a:r>
              <a:rPr lang="en-US" altLang="zh-CN" sz="1400" dirty="0"/>
              <a:t>9 petaflops </a:t>
            </a:r>
            <a:r>
              <a:rPr lang="zh-CN" altLang="en-US" sz="1400" dirty="0"/>
              <a:t>的 </a:t>
            </a:r>
            <a:r>
              <a:rPr lang="en-US" altLang="zh-CN" sz="1400" dirty="0"/>
              <a:t>BF16/CFP8 </a:t>
            </a:r>
            <a:r>
              <a:rPr lang="zh-CN" altLang="en-US" sz="1400" dirty="0"/>
              <a:t>魅力。</a:t>
            </a:r>
          </a:p>
        </p:txBody>
      </p:sp>
      <p:pic>
        <p:nvPicPr>
          <p:cNvPr id="4" name="图片 3">
            <a:extLst>
              <a:ext uri="{FF2B5EF4-FFF2-40B4-BE49-F238E27FC236}">
                <a16:creationId xmlns:a16="http://schemas.microsoft.com/office/drawing/2014/main" id="{DD5331AD-4CE0-294C-8177-168EC8D2335B}"/>
              </a:ext>
            </a:extLst>
          </p:cNvPr>
          <p:cNvPicPr>
            <a:picLocks noChangeAspect="1"/>
          </p:cNvPicPr>
          <p:nvPr/>
        </p:nvPicPr>
        <p:blipFill>
          <a:blip r:embed="rId2"/>
          <a:stretch>
            <a:fillRect/>
          </a:stretch>
        </p:blipFill>
        <p:spPr>
          <a:xfrm>
            <a:off x="5829839" y="1250160"/>
            <a:ext cx="5790416" cy="5163564"/>
          </a:xfrm>
          <a:prstGeom prst="rect">
            <a:avLst/>
          </a:prstGeom>
        </p:spPr>
      </p:pic>
    </p:spTree>
    <p:extLst>
      <p:ext uri="{BB962C8B-B14F-4D97-AF65-F5344CB8AC3E}">
        <p14:creationId xmlns:p14="http://schemas.microsoft.com/office/powerpoint/2010/main" val="18392501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0043E0-F75A-6B4B-93CA-813394AF619B}"/>
              </a:ext>
            </a:extLst>
          </p:cNvPr>
          <p:cNvSpPr>
            <a:spLocks noGrp="1"/>
          </p:cNvSpPr>
          <p:nvPr>
            <p:ph type="title"/>
          </p:nvPr>
        </p:nvSpPr>
        <p:spPr/>
        <p:txBody>
          <a:bodyPr/>
          <a:lstStyle/>
          <a:p>
            <a:r>
              <a:rPr kumimoji="1" lang="zh-CN" altLang="en-US" dirty="0"/>
              <a:t>通信原理</a:t>
            </a:r>
          </a:p>
        </p:txBody>
      </p:sp>
      <p:sp>
        <p:nvSpPr>
          <p:cNvPr id="3" name="内容占位符 2">
            <a:extLst>
              <a:ext uri="{FF2B5EF4-FFF2-40B4-BE49-F238E27FC236}">
                <a16:creationId xmlns:a16="http://schemas.microsoft.com/office/drawing/2014/main" id="{2DDF5800-5736-CF45-A419-0160DF239206}"/>
              </a:ext>
            </a:extLst>
          </p:cNvPr>
          <p:cNvSpPr>
            <a:spLocks noGrp="1"/>
          </p:cNvSpPr>
          <p:nvPr>
            <p:ph sz="half" idx="1"/>
          </p:nvPr>
        </p:nvSpPr>
        <p:spPr/>
        <p:txBody>
          <a:bodyPr/>
          <a:lstStyle/>
          <a:p>
            <a:r>
              <a:rPr lang="zh-CN" altLang="en-US" dirty="0"/>
              <a:t>连接处理节点的</a:t>
            </a:r>
            <a:r>
              <a:rPr lang="en-US" altLang="zh-CN" dirty="0"/>
              <a:t>2D</a:t>
            </a:r>
            <a:r>
              <a:rPr lang="zh-CN" altLang="en-US" dirty="0"/>
              <a:t>网格的带宽数据</a:t>
            </a:r>
            <a:endParaRPr lang="en-US" altLang="zh-CN" dirty="0"/>
          </a:p>
          <a:p>
            <a:r>
              <a:rPr lang="zh-CN" altLang="en-US" dirty="0"/>
              <a:t>在 </a:t>
            </a:r>
            <a:r>
              <a:rPr lang="en-US" altLang="zh-CN" dirty="0"/>
              <a:t>D1 </a:t>
            </a:r>
            <a:r>
              <a:rPr lang="zh-CN" altLang="en-US" dirty="0"/>
              <a:t>网格的边缘有所谓的 </a:t>
            </a:r>
            <a:r>
              <a:rPr lang="en-US" altLang="zh-CN" dirty="0"/>
              <a:t>Dojo </a:t>
            </a:r>
            <a:r>
              <a:rPr lang="zh-CN" altLang="en-US" dirty="0"/>
              <a:t>接口处理器或 </a:t>
            </a:r>
            <a:r>
              <a:rPr lang="en-US" altLang="zh-CN" dirty="0"/>
              <a:t>DIP</a:t>
            </a:r>
            <a:r>
              <a:rPr lang="zh-CN" altLang="en-US" dirty="0"/>
              <a:t>，它们连接到 </a:t>
            </a:r>
            <a:r>
              <a:rPr lang="en-US" altLang="zh-CN" dirty="0"/>
              <a:t>D1 </a:t>
            </a:r>
            <a:r>
              <a:rPr lang="zh-CN" altLang="en-US" dirty="0"/>
              <a:t>网格以及为 </a:t>
            </a:r>
            <a:r>
              <a:rPr lang="en-US" altLang="zh-CN" dirty="0"/>
              <a:t>DIP </a:t>
            </a:r>
            <a:r>
              <a:rPr lang="zh-CN" altLang="en-US" dirty="0"/>
              <a:t>供电并执行各种系统管理的主机系统功能。每个训练</a:t>
            </a:r>
            <a:r>
              <a:rPr lang="en-US" altLang="zh-CN" dirty="0"/>
              <a:t>tile</a:t>
            </a:r>
            <a:r>
              <a:rPr lang="zh-CN" altLang="en-US" dirty="0"/>
              <a:t>总共有 </a:t>
            </a:r>
            <a:r>
              <a:rPr lang="en-US" altLang="zh-CN" dirty="0"/>
              <a:t>11 GB </a:t>
            </a:r>
            <a:r>
              <a:rPr lang="zh-CN" altLang="en-US" dirty="0"/>
              <a:t>的私有 </a:t>
            </a:r>
            <a:r>
              <a:rPr lang="en-US" altLang="zh-CN" dirty="0"/>
              <a:t>SRAM </a:t>
            </a:r>
            <a:r>
              <a:rPr lang="zh-CN" altLang="en-US" dirty="0"/>
              <a:t>主内存，但系统需要某种更大的内存，该内存合理地靠近网格。在这种情况下，</a:t>
            </a:r>
            <a:r>
              <a:rPr lang="en-US" altLang="zh-CN" dirty="0"/>
              <a:t>Tesla </a:t>
            </a:r>
            <a:r>
              <a:rPr lang="zh-CN" altLang="en-US" dirty="0"/>
              <a:t>选择创建一个 </a:t>
            </a:r>
            <a:r>
              <a:rPr lang="en-US" altLang="zh-CN" dirty="0"/>
              <a:t>DIP </a:t>
            </a:r>
            <a:r>
              <a:rPr lang="zh-CN" altLang="en-US" dirty="0"/>
              <a:t>内存和 </a:t>
            </a:r>
            <a:r>
              <a:rPr lang="en-US" altLang="zh-CN" dirty="0"/>
              <a:t>I/O </a:t>
            </a:r>
            <a:r>
              <a:rPr lang="zh-CN" altLang="en-US" dirty="0"/>
              <a:t>协处理器，其中包含 </a:t>
            </a:r>
            <a:r>
              <a:rPr lang="en-US" altLang="zh-CN" dirty="0"/>
              <a:t>32 GB </a:t>
            </a:r>
            <a:r>
              <a:rPr lang="zh-CN" altLang="en-US" dirty="0"/>
              <a:t>共享 </a:t>
            </a:r>
            <a:r>
              <a:rPr lang="en-US" altLang="zh-CN" dirty="0"/>
              <a:t>HBM </a:t>
            </a:r>
            <a:r>
              <a:rPr lang="zh-CN" altLang="en-US" dirty="0"/>
              <a:t>内存</a:t>
            </a:r>
            <a:r>
              <a:rPr lang="en-US" altLang="zh-CN" dirty="0"/>
              <a:t>——</a:t>
            </a:r>
            <a:r>
              <a:rPr lang="zh-CN" altLang="en-US" dirty="0"/>
              <a:t>我们还不知道是哪种，但它是 </a:t>
            </a:r>
            <a:r>
              <a:rPr lang="en-US" altLang="zh-CN" dirty="0"/>
              <a:t>HBM2e </a:t>
            </a:r>
            <a:r>
              <a:rPr lang="zh-CN" altLang="en-US" dirty="0"/>
              <a:t>或 </a:t>
            </a:r>
            <a:r>
              <a:rPr lang="en-US" altLang="zh-CN" dirty="0"/>
              <a:t>HBM3——</a:t>
            </a:r>
            <a:r>
              <a:rPr lang="zh-CN" altLang="en-US" dirty="0"/>
              <a:t>以及以太网接口到外部世界以及在</a:t>
            </a:r>
            <a:r>
              <a:rPr lang="en-US" altLang="zh-CN" dirty="0"/>
              <a:t>tile</a:t>
            </a:r>
            <a:r>
              <a:rPr lang="zh-CN" altLang="en-US" dirty="0"/>
              <a:t>和核心之间进行比通过这个巨大的网格更直接的跳跃。图片显示一对主机安装了十个这样的 </a:t>
            </a:r>
            <a:r>
              <a:rPr lang="en-US" altLang="zh-CN" dirty="0"/>
              <a:t>DIP</a:t>
            </a:r>
            <a:r>
              <a:rPr lang="zh-CN" altLang="en-US" dirty="0"/>
              <a:t>，每组三个 </a:t>
            </a:r>
            <a:r>
              <a:rPr lang="en-US" altLang="zh-CN" dirty="0"/>
              <a:t>Dojo </a:t>
            </a:r>
            <a:r>
              <a:rPr lang="zh-CN" altLang="en-US" dirty="0"/>
              <a:t>训练图块总共有 </a:t>
            </a:r>
            <a:r>
              <a:rPr lang="en-US" altLang="zh-CN" dirty="0"/>
              <a:t>320 GB </a:t>
            </a:r>
            <a:r>
              <a:rPr lang="zh-CN" altLang="en-US" dirty="0"/>
              <a:t>的 </a:t>
            </a:r>
            <a:r>
              <a:rPr lang="en-US" altLang="zh-CN" dirty="0"/>
              <a:t>HBM </a:t>
            </a:r>
            <a:r>
              <a:rPr lang="zh-CN" altLang="en-US" dirty="0"/>
              <a:t>内存。但图表上的措辞表明，每个 </a:t>
            </a:r>
            <a:r>
              <a:rPr lang="en-US" altLang="zh-CN" dirty="0"/>
              <a:t>tile </a:t>
            </a:r>
            <a:r>
              <a:rPr lang="zh-CN" altLang="en-US" dirty="0"/>
              <a:t>分配了 </a:t>
            </a:r>
            <a:r>
              <a:rPr lang="en-US" altLang="zh-CN" dirty="0"/>
              <a:t>160 GB</a:t>
            </a:r>
            <a:r>
              <a:rPr lang="zh-CN" altLang="en-US" dirty="0"/>
              <a:t>，这意味着每个 </a:t>
            </a:r>
            <a:r>
              <a:rPr lang="en-US" altLang="zh-CN" dirty="0"/>
              <a:t>tile </a:t>
            </a:r>
            <a:r>
              <a:rPr lang="zh-CN" altLang="en-US" dirty="0"/>
              <a:t>一个主机，而不是此处显示的三个 </a:t>
            </a:r>
            <a:r>
              <a:rPr lang="en-US" altLang="zh-CN" dirty="0"/>
              <a:t>tile </a:t>
            </a:r>
            <a:r>
              <a:rPr lang="zh-CN" altLang="en-US" dirty="0"/>
              <a:t>两个主机。</a:t>
            </a:r>
          </a:p>
          <a:p>
            <a:br>
              <a:rPr lang="zh-CN" altLang="en-US" dirty="0"/>
            </a:br>
            <a:endParaRPr lang="zh-CN" altLang="en-US" dirty="0"/>
          </a:p>
          <a:p>
            <a:endParaRPr kumimoji="1" lang="zh-CN" altLang="en-US" dirty="0"/>
          </a:p>
        </p:txBody>
      </p:sp>
      <p:pic>
        <p:nvPicPr>
          <p:cNvPr id="4" name="图片 3">
            <a:extLst>
              <a:ext uri="{FF2B5EF4-FFF2-40B4-BE49-F238E27FC236}">
                <a16:creationId xmlns:a16="http://schemas.microsoft.com/office/drawing/2014/main" id="{B75E4F93-2234-B146-AF5C-3DE464255A48}"/>
              </a:ext>
            </a:extLst>
          </p:cNvPr>
          <p:cNvPicPr>
            <a:picLocks noChangeAspect="1"/>
          </p:cNvPicPr>
          <p:nvPr/>
        </p:nvPicPr>
        <p:blipFill>
          <a:blip r:embed="rId2"/>
          <a:stretch>
            <a:fillRect/>
          </a:stretch>
        </p:blipFill>
        <p:spPr>
          <a:xfrm>
            <a:off x="5829839" y="1250160"/>
            <a:ext cx="5790416" cy="5163564"/>
          </a:xfrm>
          <a:prstGeom prst="rect">
            <a:avLst/>
          </a:prstGeom>
        </p:spPr>
      </p:pic>
    </p:spTree>
    <p:extLst>
      <p:ext uri="{BB962C8B-B14F-4D97-AF65-F5344CB8AC3E}">
        <p14:creationId xmlns:p14="http://schemas.microsoft.com/office/powerpoint/2010/main" val="35185950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0043E0-F75A-6B4B-93CA-813394AF619B}"/>
              </a:ext>
            </a:extLst>
          </p:cNvPr>
          <p:cNvSpPr>
            <a:spLocks noGrp="1"/>
          </p:cNvSpPr>
          <p:nvPr>
            <p:ph type="title"/>
          </p:nvPr>
        </p:nvSpPr>
        <p:spPr/>
        <p:txBody>
          <a:bodyPr/>
          <a:lstStyle/>
          <a:p>
            <a:r>
              <a:rPr kumimoji="1" lang="zh-CN" altLang="en-US" dirty="0"/>
              <a:t>通信原理</a:t>
            </a:r>
          </a:p>
        </p:txBody>
      </p:sp>
      <p:sp>
        <p:nvSpPr>
          <p:cNvPr id="3" name="内容占位符 2">
            <a:extLst>
              <a:ext uri="{FF2B5EF4-FFF2-40B4-BE49-F238E27FC236}">
                <a16:creationId xmlns:a16="http://schemas.microsoft.com/office/drawing/2014/main" id="{2DDF5800-5736-CF45-A419-0160DF239206}"/>
              </a:ext>
            </a:extLst>
          </p:cNvPr>
          <p:cNvSpPr>
            <a:spLocks noGrp="1"/>
          </p:cNvSpPr>
          <p:nvPr>
            <p:ph sz="half" idx="1"/>
          </p:nvPr>
        </p:nvSpPr>
        <p:spPr/>
        <p:txBody>
          <a:bodyPr/>
          <a:lstStyle/>
          <a:p>
            <a:r>
              <a:rPr lang="zh-CN" altLang="en-US" dirty="0"/>
              <a:t>每个</a:t>
            </a:r>
            <a:r>
              <a:rPr lang="en-US" altLang="zh-CN" dirty="0"/>
              <a:t>DIP</a:t>
            </a:r>
            <a:r>
              <a:rPr lang="zh-CN" altLang="en-US" dirty="0"/>
              <a:t>和主机系统提供</a:t>
            </a:r>
            <a:r>
              <a:rPr lang="en-US" altLang="zh-CN" dirty="0"/>
              <a:t>32GB/s</a:t>
            </a:r>
            <a:r>
              <a:rPr lang="zh-CN" altLang="en-US" dirty="0"/>
              <a:t>的链接。</a:t>
            </a:r>
            <a:br>
              <a:rPr lang="zh-CN" altLang="en-US" dirty="0"/>
            </a:br>
            <a:endParaRPr kumimoji="1" lang="zh-CN" altLang="en-US" dirty="0"/>
          </a:p>
        </p:txBody>
      </p:sp>
      <p:pic>
        <p:nvPicPr>
          <p:cNvPr id="4" name="图片 3">
            <a:extLst>
              <a:ext uri="{FF2B5EF4-FFF2-40B4-BE49-F238E27FC236}">
                <a16:creationId xmlns:a16="http://schemas.microsoft.com/office/drawing/2014/main" id="{B75E4F93-2234-B146-AF5C-3DE464255A48}"/>
              </a:ext>
            </a:extLst>
          </p:cNvPr>
          <p:cNvPicPr>
            <a:picLocks noChangeAspect="1"/>
          </p:cNvPicPr>
          <p:nvPr/>
        </p:nvPicPr>
        <p:blipFill>
          <a:blip r:embed="rId2"/>
          <a:stretch>
            <a:fillRect/>
          </a:stretch>
        </p:blipFill>
        <p:spPr>
          <a:xfrm>
            <a:off x="5829839" y="1250160"/>
            <a:ext cx="5790416" cy="5163564"/>
          </a:xfrm>
          <a:prstGeom prst="rect">
            <a:avLst/>
          </a:prstGeom>
        </p:spPr>
      </p:pic>
    </p:spTree>
    <p:extLst>
      <p:ext uri="{BB962C8B-B14F-4D97-AF65-F5344CB8AC3E}">
        <p14:creationId xmlns:p14="http://schemas.microsoft.com/office/powerpoint/2010/main" val="19679970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8F74F7-AA32-444E-8553-1D850709B6E6}"/>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95F18189-7793-8A42-825E-8BC43F5C3C1B}"/>
              </a:ext>
            </a:extLst>
          </p:cNvPr>
          <p:cNvSpPr>
            <a:spLocks noGrp="1"/>
          </p:cNvSpPr>
          <p:nvPr>
            <p:ph sz="half" idx="1"/>
          </p:nvPr>
        </p:nvSpPr>
        <p:spPr/>
        <p:txBody>
          <a:bodyPr/>
          <a:lstStyle/>
          <a:p>
            <a:r>
              <a:rPr lang="zh-CN" altLang="en-US" dirty="0"/>
              <a:t>该 </a:t>
            </a:r>
            <a:r>
              <a:rPr lang="en-US" altLang="zh-CN" dirty="0"/>
              <a:t>DIP </a:t>
            </a:r>
            <a:r>
              <a:rPr lang="zh-CN" altLang="en-US" dirty="0"/>
              <a:t>卡有两个 </a:t>
            </a:r>
            <a:r>
              <a:rPr lang="en-US" altLang="zh-CN" dirty="0"/>
              <a:t>I/O </a:t>
            </a:r>
            <a:r>
              <a:rPr lang="zh-CN" altLang="en-US" dirty="0"/>
              <a:t>处理器，每个处理器带有两个 </a:t>
            </a:r>
            <a:r>
              <a:rPr lang="en-US" altLang="zh-CN" dirty="0"/>
              <a:t>HBM </a:t>
            </a:r>
            <a:r>
              <a:rPr lang="zh-CN" altLang="en-US" dirty="0"/>
              <a:t>内存组，该卡提供 </a:t>
            </a:r>
            <a:r>
              <a:rPr lang="en-US" altLang="zh-CN" dirty="0"/>
              <a:t>32 GB </a:t>
            </a:r>
            <a:r>
              <a:rPr lang="zh-CN" altLang="en-US" dirty="0"/>
              <a:t>的 </a:t>
            </a:r>
            <a:r>
              <a:rPr lang="en-US" altLang="zh-CN" dirty="0"/>
              <a:t>HBM </a:t>
            </a:r>
            <a:r>
              <a:rPr lang="zh-CN" altLang="en-US" dirty="0"/>
              <a:t>内存和 </a:t>
            </a:r>
            <a:r>
              <a:rPr lang="en-US" altLang="zh-CN" dirty="0"/>
              <a:t>800 GB/</a:t>
            </a:r>
            <a:r>
              <a:rPr lang="zh-CN" altLang="en-US" dirty="0"/>
              <a:t>秒的带宽。对我们来说，这看起来像是稍微降低了 </a:t>
            </a:r>
            <a:r>
              <a:rPr lang="en-US" altLang="zh-CN" dirty="0"/>
              <a:t>HBM2e </a:t>
            </a:r>
            <a:r>
              <a:rPr lang="zh-CN" altLang="en-US" dirty="0"/>
              <a:t>内存。该卡通过 </a:t>
            </a:r>
            <a:r>
              <a:rPr lang="en-US" altLang="zh-CN" dirty="0"/>
              <a:t>PCI-Express </a:t>
            </a:r>
            <a:r>
              <a:rPr lang="zh-CN" altLang="en-US" dirty="0"/>
              <a:t>实现了 </a:t>
            </a:r>
            <a:r>
              <a:rPr lang="en-US" altLang="zh-CN" dirty="0"/>
              <a:t>Tesla </a:t>
            </a:r>
            <a:r>
              <a:rPr lang="zh-CN" altLang="en-US" dirty="0"/>
              <a:t>传输协议 </a:t>
            </a:r>
            <a:r>
              <a:rPr lang="en-US" altLang="zh-CN" dirty="0"/>
              <a:t>(TTP</a:t>
            </a:r>
            <a:r>
              <a:rPr lang="zh-CN" altLang="en-US" dirty="0"/>
              <a:t>：</a:t>
            </a:r>
            <a:r>
              <a:rPr lang="en-US" altLang="zh-CN" dirty="0"/>
              <a:t>Tesla Transport Protocol )</a:t>
            </a:r>
            <a:r>
              <a:rPr lang="zh-CN" altLang="en-US" dirty="0"/>
              <a:t>，这是一种专有互连，对我们来说这有点像 </a:t>
            </a:r>
            <a:r>
              <a:rPr lang="en-US" altLang="zh-CN" dirty="0"/>
              <a:t>CXL </a:t>
            </a:r>
            <a:r>
              <a:rPr lang="zh-CN" altLang="en-US" dirty="0"/>
              <a:t>或 </a:t>
            </a:r>
            <a:r>
              <a:rPr lang="en-US" altLang="zh-CN" dirty="0" err="1"/>
              <a:t>OpenCAPI</a:t>
            </a:r>
            <a:r>
              <a:rPr lang="zh-CN" altLang="en-US" dirty="0"/>
              <a:t>，以将完整的 </a:t>
            </a:r>
            <a:r>
              <a:rPr lang="en-US" altLang="zh-CN" dirty="0"/>
              <a:t>DRAM </a:t>
            </a:r>
            <a:r>
              <a:rPr lang="zh-CN" altLang="en-US" dirty="0"/>
              <a:t>内存带宽提供给 </a:t>
            </a:r>
            <a:r>
              <a:rPr lang="en-US" altLang="zh-CN" dirty="0"/>
              <a:t>Dojo </a:t>
            </a:r>
            <a:r>
              <a:rPr lang="zh-CN" altLang="en-US" dirty="0"/>
              <a:t>训练块。在卡的另一端，有一个 </a:t>
            </a:r>
            <a:r>
              <a:rPr lang="en-US" altLang="zh-CN" dirty="0"/>
              <a:t>50 GB/</a:t>
            </a:r>
            <a:r>
              <a:rPr lang="zh-CN" altLang="en-US" dirty="0"/>
              <a:t>秒的 </a:t>
            </a:r>
            <a:r>
              <a:rPr lang="en-US" altLang="zh-CN" dirty="0"/>
              <a:t>TTP </a:t>
            </a:r>
            <a:r>
              <a:rPr lang="zh-CN" altLang="en-US" dirty="0"/>
              <a:t>协议链路在以太网 </a:t>
            </a:r>
            <a:r>
              <a:rPr lang="en-US" altLang="zh-CN" dirty="0"/>
              <a:t>NIC </a:t>
            </a:r>
            <a:r>
              <a:rPr lang="zh-CN" altLang="en-US" dirty="0"/>
              <a:t>上运行，它连接到现有的以太网交换机，该交换机可以是单个 </a:t>
            </a:r>
            <a:r>
              <a:rPr lang="en-US" altLang="zh-CN" dirty="0"/>
              <a:t>400 Gb/</a:t>
            </a:r>
            <a:r>
              <a:rPr lang="zh-CN" altLang="en-US" dirty="0"/>
              <a:t>秒端口或成对的 </a:t>
            </a:r>
            <a:r>
              <a:rPr lang="en-US" altLang="zh-CN" dirty="0"/>
              <a:t>200 Gb/</a:t>
            </a:r>
            <a:r>
              <a:rPr lang="zh-CN" altLang="en-US" dirty="0"/>
              <a:t>秒端口。</a:t>
            </a:r>
            <a:r>
              <a:rPr lang="en-US" altLang="zh-CN" dirty="0"/>
              <a:t>DIP </a:t>
            </a:r>
            <a:r>
              <a:rPr lang="zh-CN" altLang="en-US" dirty="0"/>
              <a:t>插入 </a:t>
            </a:r>
            <a:r>
              <a:rPr lang="en-US" altLang="zh-CN" dirty="0"/>
              <a:t>PCI-Express 4.0 x16 </a:t>
            </a:r>
            <a:r>
              <a:rPr lang="zh-CN" altLang="en-US" dirty="0"/>
              <a:t>插槽，每张卡提供 </a:t>
            </a:r>
            <a:r>
              <a:rPr lang="en-US" altLang="zh-CN" dirty="0"/>
              <a:t>32 GB/</a:t>
            </a:r>
            <a:r>
              <a:rPr lang="zh-CN" altLang="en-US" dirty="0"/>
              <a:t>秒的带宽。每个磁贴边缘有 </a:t>
            </a:r>
            <a:r>
              <a:rPr lang="en-US" altLang="zh-CN" dirty="0"/>
              <a:t>5 </a:t>
            </a:r>
            <a:r>
              <a:rPr lang="zh-CN" altLang="en-US" dirty="0"/>
              <a:t>个卡，有 </a:t>
            </a:r>
            <a:r>
              <a:rPr lang="en-US" altLang="zh-CN" dirty="0"/>
              <a:t>160 GB/</a:t>
            </a:r>
            <a:r>
              <a:rPr lang="zh-CN" altLang="en-US" dirty="0"/>
              <a:t>秒的带宽进入主机服务器和 </a:t>
            </a:r>
            <a:r>
              <a:rPr lang="en-US" altLang="zh-CN" dirty="0"/>
              <a:t>4 </a:t>
            </a:r>
            <a:r>
              <a:rPr lang="zh-CN" altLang="en-US" dirty="0"/>
              <a:t>个。</a:t>
            </a:r>
          </a:p>
          <a:p>
            <a:br>
              <a:rPr lang="zh-CN" altLang="en-US" dirty="0"/>
            </a:br>
            <a:endParaRPr lang="zh-CN" altLang="en-US" dirty="0"/>
          </a:p>
          <a:p>
            <a:endParaRPr kumimoji="1" lang="zh-CN" altLang="en-US" dirty="0"/>
          </a:p>
        </p:txBody>
      </p:sp>
      <p:pic>
        <p:nvPicPr>
          <p:cNvPr id="4" name="图片 3">
            <a:extLst>
              <a:ext uri="{FF2B5EF4-FFF2-40B4-BE49-F238E27FC236}">
                <a16:creationId xmlns:a16="http://schemas.microsoft.com/office/drawing/2014/main" id="{611A8D68-9777-7B4F-A6CC-64252BAFC849}"/>
              </a:ext>
            </a:extLst>
          </p:cNvPr>
          <p:cNvPicPr>
            <a:picLocks noChangeAspect="1"/>
          </p:cNvPicPr>
          <p:nvPr/>
        </p:nvPicPr>
        <p:blipFill>
          <a:blip r:embed="rId2"/>
          <a:stretch>
            <a:fillRect/>
          </a:stretch>
        </p:blipFill>
        <p:spPr>
          <a:xfrm>
            <a:off x="6386413" y="1772816"/>
            <a:ext cx="5016500" cy="3556000"/>
          </a:xfrm>
          <a:prstGeom prst="roundRect">
            <a:avLst>
              <a:gd name="adj" fmla="val 23"/>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9350061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41A68E-267E-F142-9E83-9CE14E1ADB0B}"/>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21171636-7599-794B-B5EA-2C22C43B06ED}"/>
              </a:ext>
            </a:extLst>
          </p:cNvPr>
          <p:cNvSpPr>
            <a:spLocks noGrp="1"/>
          </p:cNvSpPr>
          <p:nvPr>
            <p:ph sz="half" idx="1"/>
          </p:nvPr>
        </p:nvSpPr>
        <p:spPr>
          <a:xfrm>
            <a:off x="623636" y="1351536"/>
            <a:ext cx="4394626" cy="5042918"/>
          </a:xfrm>
        </p:spPr>
        <p:txBody>
          <a:bodyPr/>
          <a:lstStyle/>
          <a:p>
            <a:r>
              <a:rPr lang="zh-CN" altLang="en-US" dirty="0"/>
              <a:t>特斯拉还具有用于更长路线的</a:t>
            </a:r>
            <a:r>
              <a:rPr lang="en-US" altLang="zh-CN" dirty="0"/>
              <a:t>Z</a:t>
            </a:r>
            <a:r>
              <a:rPr lang="zh-CN" altLang="en-US" dirty="0"/>
              <a:t>平面链接。</a:t>
            </a:r>
            <a:endParaRPr lang="en-US" altLang="zh-CN" dirty="0"/>
          </a:p>
          <a:p>
            <a:r>
              <a:rPr lang="zh-CN" altLang="en-US" dirty="0"/>
              <a:t>正如我们已经指出的那样，</a:t>
            </a:r>
            <a:r>
              <a:rPr lang="en-US" altLang="zh-CN" dirty="0"/>
              <a:t>DIP </a:t>
            </a:r>
            <a:r>
              <a:rPr lang="zh-CN" altLang="en-US" dirty="0"/>
              <a:t>不仅将 </a:t>
            </a:r>
            <a:r>
              <a:rPr lang="en-US" altLang="zh-CN" dirty="0"/>
              <a:t>DRAM </a:t>
            </a:r>
            <a:r>
              <a:rPr lang="zh-CN" altLang="en-US" dirty="0"/>
              <a:t>实现为</a:t>
            </a:r>
            <a:r>
              <a:rPr lang="en-US" altLang="zh-CN" dirty="0"/>
              <a:t>fat</a:t>
            </a:r>
            <a:r>
              <a:rPr lang="zh-CN" altLang="en-US" dirty="0"/>
              <a:t>本地存储，而且还提供了另一种网络维度，可用于绕过 </a:t>
            </a:r>
            <a:r>
              <a:rPr lang="en-US" altLang="zh-CN" dirty="0"/>
              <a:t>2D </a:t>
            </a:r>
            <a:r>
              <a:rPr lang="zh-CN" altLang="en-US" dirty="0"/>
              <a:t>网格，而需要大量跃点才能跨越所有这些核心和</a:t>
            </a:r>
            <a:r>
              <a:rPr lang="en-US" altLang="zh-CN" dirty="0"/>
              <a:t>tile</a:t>
            </a:r>
            <a:r>
              <a:rPr lang="zh-CN" altLang="en-US" dirty="0"/>
              <a:t>。像这样：</a:t>
            </a:r>
          </a:p>
          <a:p>
            <a:br>
              <a:rPr lang="zh-CN" altLang="en-US" dirty="0"/>
            </a:br>
            <a:endParaRPr lang="zh-CN" altLang="en-US" dirty="0"/>
          </a:p>
          <a:p>
            <a:endParaRPr kumimoji="1" lang="zh-CN" altLang="en-US" dirty="0"/>
          </a:p>
        </p:txBody>
      </p:sp>
      <p:pic>
        <p:nvPicPr>
          <p:cNvPr id="4" name="图片 3">
            <a:extLst>
              <a:ext uri="{FF2B5EF4-FFF2-40B4-BE49-F238E27FC236}">
                <a16:creationId xmlns:a16="http://schemas.microsoft.com/office/drawing/2014/main" id="{FF942F2A-0869-F843-AC1E-D0C91FBC5E62}"/>
              </a:ext>
            </a:extLst>
          </p:cNvPr>
          <p:cNvPicPr>
            <a:picLocks noChangeAspect="1"/>
          </p:cNvPicPr>
          <p:nvPr/>
        </p:nvPicPr>
        <p:blipFill>
          <a:blip r:embed="rId2"/>
          <a:stretch>
            <a:fillRect/>
          </a:stretch>
        </p:blipFill>
        <p:spPr>
          <a:xfrm>
            <a:off x="5450309" y="1231480"/>
            <a:ext cx="6264696" cy="5162974"/>
          </a:xfrm>
          <a:prstGeom prst="rect">
            <a:avLst/>
          </a:prstGeom>
        </p:spPr>
      </p:pic>
    </p:spTree>
    <p:extLst>
      <p:ext uri="{BB962C8B-B14F-4D97-AF65-F5344CB8AC3E}">
        <p14:creationId xmlns:p14="http://schemas.microsoft.com/office/powerpoint/2010/main" val="17108553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2AA6AB-9CFA-0E4A-A149-DC3E408AE975}"/>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4FAC0B77-62BD-8843-98DF-0D87AE5FC21C}"/>
              </a:ext>
            </a:extLst>
          </p:cNvPr>
          <p:cNvSpPr>
            <a:spLocks noGrp="1"/>
          </p:cNvSpPr>
          <p:nvPr>
            <p:ph sz="half" idx="1"/>
          </p:nvPr>
        </p:nvSpPr>
        <p:spPr/>
        <p:txBody>
          <a:bodyPr/>
          <a:lstStyle/>
          <a:p>
            <a:r>
              <a:rPr lang="en-US" altLang="zh-CN" dirty="0"/>
              <a:t>Dojo V1 </a:t>
            </a:r>
            <a:r>
              <a:rPr lang="zh-CN" altLang="en-US" dirty="0"/>
              <a:t>训练矩阵是 </a:t>
            </a:r>
            <a:r>
              <a:rPr lang="en-US" altLang="zh-CN" dirty="0"/>
              <a:t>Tesla </a:t>
            </a:r>
            <a:r>
              <a:rPr lang="zh-CN" altLang="en-US" dirty="0"/>
              <a:t>正在构建的基础系统，它有 </a:t>
            </a:r>
            <a:r>
              <a:rPr lang="en-US" altLang="zh-CN" dirty="0"/>
              <a:t>6 </a:t>
            </a:r>
            <a:r>
              <a:rPr lang="zh-CN" altLang="en-US" dirty="0"/>
              <a:t>个训练</a:t>
            </a:r>
            <a:r>
              <a:rPr lang="en-US" altLang="zh-CN" dirty="0"/>
              <a:t>tile</a:t>
            </a:r>
            <a:r>
              <a:rPr lang="zh-CN" altLang="en-US" dirty="0"/>
              <a:t>、</a:t>
            </a:r>
            <a:r>
              <a:rPr lang="en-US" altLang="zh-CN" dirty="0"/>
              <a:t>4 </a:t>
            </a:r>
            <a:r>
              <a:rPr lang="zh-CN" altLang="en-US" dirty="0"/>
              <a:t>个主机服务器上的 </a:t>
            </a:r>
            <a:r>
              <a:rPr lang="en-US" altLang="zh-CN" dirty="0"/>
              <a:t>20 </a:t>
            </a:r>
            <a:r>
              <a:rPr lang="zh-CN" altLang="en-US" dirty="0"/>
              <a:t>个 </a:t>
            </a:r>
            <a:r>
              <a:rPr lang="en-US" altLang="zh-CN" dirty="0"/>
              <a:t>DIP</a:t>
            </a:r>
            <a:r>
              <a:rPr lang="zh-CN" altLang="en-US" dirty="0"/>
              <a:t>，以及一组连接到以太网交换结构的辅助服务器，如下所示：</a:t>
            </a:r>
          </a:p>
          <a:p>
            <a:br>
              <a:rPr lang="zh-CN" altLang="en-US" dirty="0"/>
            </a:br>
            <a:endParaRPr lang="zh-CN" altLang="en-US" dirty="0"/>
          </a:p>
          <a:p>
            <a:endParaRPr kumimoji="1" lang="zh-CN" altLang="en-US" dirty="0"/>
          </a:p>
        </p:txBody>
      </p:sp>
      <p:pic>
        <p:nvPicPr>
          <p:cNvPr id="4" name="图片 3">
            <a:extLst>
              <a:ext uri="{FF2B5EF4-FFF2-40B4-BE49-F238E27FC236}">
                <a16:creationId xmlns:a16="http://schemas.microsoft.com/office/drawing/2014/main" id="{C32AB196-DE9E-2644-BAAC-63547D04B54E}"/>
              </a:ext>
            </a:extLst>
          </p:cNvPr>
          <p:cNvPicPr>
            <a:picLocks noChangeAspect="1"/>
          </p:cNvPicPr>
          <p:nvPr/>
        </p:nvPicPr>
        <p:blipFill>
          <a:blip r:embed="rId2"/>
          <a:stretch>
            <a:fillRect/>
          </a:stretch>
        </p:blipFill>
        <p:spPr>
          <a:xfrm>
            <a:off x="1705893" y="2304547"/>
            <a:ext cx="8330629" cy="4353481"/>
          </a:xfrm>
          <a:prstGeom prst="rect">
            <a:avLst/>
          </a:prstGeom>
        </p:spPr>
      </p:pic>
    </p:spTree>
    <p:extLst>
      <p:ext uri="{BB962C8B-B14F-4D97-AF65-F5344CB8AC3E}">
        <p14:creationId xmlns:p14="http://schemas.microsoft.com/office/powerpoint/2010/main" val="25757296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755A75-40FF-834D-9C70-BAB8B0AA50D3}"/>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9726A665-1E2A-2A44-A63E-33E4F28D6B22}"/>
              </a:ext>
            </a:extLst>
          </p:cNvPr>
          <p:cNvSpPr>
            <a:spLocks noGrp="1"/>
          </p:cNvSpPr>
          <p:nvPr>
            <p:ph sz="half" idx="1"/>
          </p:nvPr>
        </p:nvSpPr>
        <p:spPr/>
        <p:txBody>
          <a:bodyPr/>
          <a:lstStyle/>
          <a:p>
            <a:r>
              <a:rPr lang="zh-CN" altLang="en-US" dirty="0"/>
              <a:t>这里是</a:t>
            </a:r>
            <a:r>
              <a:rPr lang="en-US" altLang="zh-CN" dirty="0"/>
              <a:t>die</a:t>
            </a:r>
            <a:r>
              <a:rPr lang="zh-CN" altLang="en-US" dirty="0"/>
              <a:t>和</a:t>
            </a:r>
            <a:r>
              <a:rPr lang="en-US" altLang="zh-CN" dirty="0"/>
              <a:t>tiles</a:t>
            </a:r>
            <a:r>
              <a:rPr lang="zh-CN" altLang="en-US" dirty="0"/>
              <a:t>的延迟边界，这就是为什么在</a:t>
            </a:r>
            <a:r>
              <a:rPr lang="en-US" altLang="zh-CN" dirty="0"/>
              <a:t>Dojo</a:t>
            </a:r>
            <a:r>
              <a:rPr lang="zh-CN" altLang="en-US" dirty="0"/>
              <a:t>中对它们进行不同处理的原因。需要</a:t>
            </a:r>
            <a:r>
              <a:rPr lang="en-US" altLang="zh-CN" dirty="0"/>
              <a:t>Z</a:t>
            </a:r>
            <a:r>
              <a:rPr lang="zh-CN" altLang="en-US" dirty="0"/>
              <a:t>平面链路的原因是，长路径很昂贵。</a:t>
            </a:r>
            <a:br>
              <a:rPr lang="zh-CN" altLang="en-US" dirty="0"/>
            </a:br>
            <a:endParaRPr kumimoji="1" lang="zh-CN" altLang="en-US" dirty="0"/>
          </a:p>
        </p:txBody>
      </p:sp>
      <p:pic>
        <p:nvPicPr>
          <p:cNvPr id="4" name="图片 3">
            <a:extLst>
              <a:ext uri="{FF2B5EF4-FFF2-40B4-BE49-F238E27FC236}">
                <a16:creationId xmlns:a16="http://schemas.microsoft.com/office/drawing/2014/main" id="{29974B2B-7EC1-EE42-811D-DE14C9AB1A10}"/>
              </a:ext>
            </a:extLst>
          </p:cNvPr>
          <p:cNvPicPr>
            <a:picLocks noChangeAspect="1"/>
          </p:cNvPicPr>
          <p:nvPr/>
        </p:nvPicPr>
        <p:blipFill>
          <a:blip r:embed="rId2"/>
          <a:stretch>
            <a:fillRect/>
          </a:stretch>
        </p:blipFill>
        <p:spPr>
          <a:xfrm>
            <a:off x="5159628" y="1268760"/>
            <a:ext cx="6413500" cy="4851400"/>
          </a:xfrm>
          <a:prstGeom prst="rect">
            <a:avLst/>
          </a:prstGeom>
        </p:spPr>
      </p:pic>
    </p:spTree>
    <p:extLst>
      <p:ext uri="{BB962C8B-B14F-4D97-AF65-F5344CB8AC3E}">
        <p14:creationId xmlns:p14="http://schemas.microsoft.com/office/powerpoint/2010/main" val="34312361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Talk Overview</a:t>
            </a:r>
            <a:endParaRPr kumimoji="1" lang="zh-CN" altLang="en-US" b="0" dirty="0">
              <a:solidFill>
                <a:srgbClr val="FFC000"/>
              </a:solidFill>
              <a:latin typeface="Futura Medium" panose="020B0602020204020303" pitchFamily="34" charset="-79"/>
              <a:cs typeface="Futura Medium" panose="020B0602020204020303" pitchFamily="34" charset="-79"/>
            </a:endParaRPr>
          </a:p>
        </p:txBody>
      </p:sp>
      <p:sp>
        <p:nvSpPr>
          <p:cNvPr id="6" name="内容占位符 2">
            <a:extLst>
              <a:ext uri="{FF2B5EF4-FFF2-40B4-BE49-F238E27FC236}">
                <a16:creationId xmlns:a16="http://schemas.microsoft.com/office/drawing/2014/main" id="{828C6012-4342-8D48-B02F-0D396FBD4945}"/>
              </a:ext>
            </a:extLst>
          </p:cNvPr>
          <p:cNvSpPr>
            <a:spLocks noGrp="1"/>
          </p:cNvSpPr>
          <p:nvPr/>
        </p:nvSpPr>
        <p:spPr>
          <a:xfrm>
            <a:off x="895549" y="1052736"/>
            <a:ext cx="5346848" cy="5145013"/>
          </a:xfrm>
          <a:prstGeom prst="rect">
            <a:avLst/>
          </a:prstGeom>
          <a:noFill/>
        </p:spPr>
        <p:txBody>
          <a:bodyPr numCol="1" anchor="t"/>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a:pPr>
            <a:r>
              <a:rPr lang="en-US" altLang="zh-CN" sz="2800" b="1" dirty="0">
                <a:solidFill>
                  <a:schemeClr val="bg1">
                    <a:lumMod val="75000"/>
                  </a:schemeClr>
                </a:solidFill>
                <a:latin typeface="Gill Sans MT" panose="020B0502020104020203" pitchFamily="34" charset="0"/>
              </a:rPr>
              <a:t>AI</a:t>
            </a:r>
            <a:r>
              <a:rPr lang="zh-CN" altLang="en-US" sz="2800" b="1" dirty="0">
                <a:solidFill>
                  <a:schemeClr val="bg1">
                    <a:lumMod val="75000"/>
                  </a:schemeClr>
                </a:solidFill>
                <a:latin typeface="Gill Sans MT" panose="020B0502020104020203" pitchFamily="34" charset="0"/>
              </a:rPr>
              <a:t> 计算体系</a:t>
            </a:r>
            <a:endParaRPr lang="en-US" altLang="zh-CN" sz="2800" b="1" dirty="0">
              <a:solidFill>
                <a:schemeClr val="bg1">
                  <a:lumMod val="75000"/>
                </a:schemeClr>
              </a:solidFill>
              <a:latin typeface="Gill Sans MT" panose="020B0502020104020203" pitchFamily="34" charset="0"/>
            </a:endParaRPr>
          </a:p>
          <a:p>
            <a:pPr lvl="1">
              <a:buFont typeface="Arial" panose="020B0604020202020204" pitchFamily="34" charset="0"/>
              <a:buChar char="•"/>
            </a:pPr>
            <a:r>
              <a:rPr lang="zh-CN" altLang="en-US" sz="2400" dirty="0">
                <a:solidFill>
                  <a:schemeClr val="bg1">
                    <a:lumMod val="75000"/>
                  </a:schemeClr>
                </a:solidFill>
                <a:latin typeface="Gill Sans MT" panose="020B0502020104020203" pitchFamily="34" charset="0"/>
              </a:rPr>
              <a:t>深度学习计算模式</a:t>
            </a:r>
            <a:endParaRPr lang="en-US" altLang="zh-CN" sz="2400" dirty="0">
              <a:solidFill>
                <a:schemeClr val="bg1">
                  <a:lumMod val="75000"/>
                </a:schemeClr>
              </a:solidFill>
              <a:latin typeface="Gill Sans MT" panose="020B0502020104020203" pitchFamily="34" charset="0"/>
            </a:endParaRPr>
          </a:p>
          <a:p>
            <a:pPr lvl="1">
              <a:buFont typeface="Arial" panose="020B0604020202020204" pitchFamily="34" charset="0"/>
              <a:buChar char="•"/>
            </a:pPr>
            <a:r>
              <a:rPr lang="zh-CN" altLang="en-US" sz="2400" dirty="0">
                <a:solidFill>
                  <a:schemeClr val="bg1">
                    <a:lumMod val="75000"/>
                  </a:schemeClr>
                </a:solidFill>
                <a:latin typeface="Gill Sans MT" panose="020B0502020104020203" pitchFamily="34" charset="0"/>
              </a:rPr>
              <a:t>计算体系与矩阵运算</a:t>
            </a:r>
            <a:endParaRPr lang="en-US" altLang="zh-CN" sz="2400" dirty="0">
              <a:solidFill>
                <a:schemeClr val="bg1">
                  <a:lumMod val="75000"/>
                </a:schemeClr>
              </a:solidFill>
              <a:latin typeface="Gill Sans MT" panose="020B0502020104020203" pitchFamily="34" charset="0"/>
            </a:endParaRPr>
          </a:p>
          <a:p>
            <a:pPr marL="457200" indent="-457200">
              <a:buFont typeface="+mj-lt"/>
              <a:buAutoNum type="arabicPeriod"/>
            </a:pPr>
            <a:r>
              <a:rPr lang="en-US" altLang="zh-CN" sz="2800" b="1" dirty="0">
                <a:solidFill>
                  <a:schemeClr val="bg1">
                    <a:lumMod val="75000"/>
                  </a:schemeClr>
                </a:solidFill>
                <a:latin typeface="Gill Sans MT" panose="020B0502020104020203" pitchFamily="34" charset="0"/>
              </a:rPr>
              <a:t>AI</a:t>
            </a:r>
            <a:r>
              <a:rPr lang="zh-CN" altLang="en-US" sz="2800" b="1" dirty="0">
                <a:solidFill>
                  <a:schemeClr val="bg1">
                    <a:lumMod val="75000"/>
                  </a:schemeClr>
                </a:solidFill>
                <a:latin typeface="Gill Sans MT" panose="020B0502020104020203" pitchFamily="34" charset="0"/>
              </a:rPr>
              <a:t> 芯片基础</a:t>
            </a:r>
            <a:endParaRPr lang="en-US" altLang="zh-CN" sz="2800" b="1" dirty="0">
              <a:solidFill>
                <a:schemeClr val="bg1">
                  <a:lumMod val="75000"/>
                </a:schemeClr>
              </a:solidFill>
              <a:latin typeface="Gill Sans MT" panose="020B0502020104020203" pitchFamily="34" charset="0"/>
            </a:endParaRPr>
          </a:p>
          <a:p>
            <a:pPr lvl="1">
              <a:buFont typeface="Arial" panose="020B0604020202020204" pitchFamily="34" charset="0"/>
              <a:buChar char="•"/>
            </a:pPr>
            <a:r>
              <a:rPr lang="zh-CN" altLang="en-US" sz="2400" dirty="0">
                <a:solidFill>
                  <a:schemeClr val="bg1">
                    <a:lumMod val="75000"/>
                  </a:schemeClr>
                </a:solidFill>
                <a:latin typeface="Gill Sans MT" panose="020B0502020104020203" pitchFamily="34" charset="0"/>
              </a:rPr>
              <a:t>通用处理器 </a:t>
            </a:r>
            <a:r>
              <a:rPr lang="en-US" altLang="zh-CN" sz="2400" dirty="0">
                <a:solidFill>
                  <a:schemeClr val="bg1">
                    <a:lumMod val="75000"/>
                  </a:schemeClr>
                </a:solidFill>
                <a:latin typeface="Gill Sans MT" panose="020B0502020104020203" pitchFamily="34" charset="0"/>
              </a:rPr>
              <a:t>CPU</a:t>
            </a:r>
          </a:p>
          <a:p>
            <a:pPr lvl="1">
              <a:buFont typeface="Arial" panose="020B0604020202020204" pitchFamily="34" charset="0"/>
              <a:buChar char="•"/>
            </a:pPr>
            <a:r>
              <a:rPr lang="zh-CN" altLang="en-US" sz="2400" dirty="0">
                <a:solidFill>
                  <a:schemeClr val="bg1">
                    <a:lumMod val="75000"/>
                  </a:schemeClr>
                </a:solidFill>
                <a:latin typeface="Gill Sans MT" panose="020B0502020104020203" pitchFamily="34" charset="0"/>
              </a:rPr>
              <a:t>从数据看 </a:t>
            </a:r>
            <a:r>
              <a:rPr lang="en-US" altLang="zh-CN" sz="2400" dirty="0">
                <a:solidFill>
                  <a:schemeClr val="bg1">
                    <a:lumMod val="75000"/>
                  </a:schemeClr>
                </a:solidFill>
                <a:latin typeface="Gill Sans MT" panose="020B0502020104020203" pitchFamily="34" charset="0"/>
              </a:rPr>
              <a:t>CPU</a:t>
            </a:r>
            <a:r>
              <a:rPr lang="zh-CN" altLang="en-US" sz="2400" dirty="0">
                <a:solidFill>
                  <a:schemeClr val="bg1">
                    <a:lumMod val="75000"/>
                  </a:schemeClr>
                </a:solidFill>
                <a:latin typeface="Gill Sans MT" panose="020B0502020104020203" pitchFamily="34" charset="0"/>
              </a:rPr>
              <a:t> 计算</a:t>
            </a:r>
            <a:endParaRPr lang="en-US" altLang="zh-CN" sz="2400" dirty="0">
              <a:solidFill>
                <a:schemeClr val="bg1">
                  <a:lumMod val="75000"/>
                </a:schemeClr>
              </a:solidFill>
              <a:latin typeface="Gill Sans MT" panose="020B0502020104020203" pitchFamily="34" charset="0"/>
            </a:endParaRPr>
          </a:p>
          <a:p>
            <a:pPr lvl="1">
              <a:buFont typeface="Arial" panose="020B0604020202020204" pitchFamily="34" charset="0"/>
              <a:buChar char="•"/>
            </a:pPr>
            <a:r>
              <a:rPr lang="zh-CN" altLang="en-US" sz="2400" dirty="0">
                <a:solidFill>
                  <a:schemeClr val="bg1">
                    <a:lumMod val="75000"/>
                  </a:schemeClr>
                </a:solidFill>
                <a:latin typeface="Gill Sans MT" panose="020B0502020104020203" pitchFamily="34" charset="0"/>
              </a:rPr>
              <a:t>通用图形处理器 </a:t>
            </a:r>
            <a:r>
              <a:rPr lang="en-US" altLang="zh-CN" sz="2400" dirty="0">
                <a:solidFill>
                  <a:schemeClr val="bg1">
                    <a:lumMod val="75000"/>
                  </a:schemeClr>
                </a:solidFill>
                <a:latin typeface="Gill Sans MT" panose="020B0502020104020203" pitchFamily="34" charset="0"/>
              </a:rPr>
              <a:t>GPU</a:t>
            </a:r>
          </a:p>
          <a:p>
            <a:pPr lvl="1">
              <a:buFont typeface="Arial" panose="020B0604020202020204" pitchFamily="34" charset="0"/>
              <a:buChar char="•"/>
            </a:pPr>
            <a:r>
              <a:rPr lang="en-US" altLang="zh-CN" sz="2400" dirty="0">
                <a:solidFill>
                  <a:srgbClr val="374154"/>
                </a:solidFill>
                <a:latin typeface="Gill Sans MT" panose="020B0502020104020203" pitchFamily="34" charset="0"/>
              </a:rPr>
              <a:t>AI</a:t>
            </a:r>
            <a:r>
              <a:rPr lang="zh-CN" altLang="en-US" sz="2400" dirty="0">
                <a:solidFill>
                  <a:srgbClr val="374154"/>
                </a:solidFill>
                <a:latin typeface="Gill Sans MT" panose="020B0502020104020203" pitchFamily="34" charset="0"/>
              </a:rPr>
              <a:t>专用处理器 </a:t>
            </a:r>
            <a:r>
              <a:rPr lang="en-US" altLang="zh-CN" sz="2400" dirty="0">
                <a:solidFill>
                  <a:srgbClr val="374154"/>
                </a:solidFill>
                <a:latin typeface="Gill Sans MT" panose="020B0502020104020203" pitchFamily="34" charset="0"/>
              </a:rPr>
              <a:t>NPU/TPU</a:t>
            </a:r>
          </a:p>
          <a:p>
            <a:pPr lvl="1">
              <a:buFont typeface="Arial" panose="020B0604020202020204" pitchFamily="34" charset="0"/>
              <a:buChar char="•"/>
            </a:pPr>
            <a:r>
              <a:rPr lang="zh-CN" altLang="en-US" sz="2400" dirty="0">
                <a:solidFill>
                  <a:schemeClr val="bg1">
                    <a:lumMod val="75000"/>
                  </a:schemeClr>
                </a:solidFill>
                <a:latin typeface="Gill Sans MT" panose="020B0502020104020203" pitchFamily="34" charset="0"/>
              </a:rPr>
              <a:t>计算体系架构的黄金</a:t>
            </a:r>
            <a:r>
              <a:rPr lang="en-US" altLang="zh-CN" sz="2400" dirty="0">
                <a:solidFill>
                  <a:schemeClr val="bg1">
                    <a:lumMod val="75000"/>
                  </a:schemeClr>
                </a:solidFill>
                <a:latin typeface="Gill Sans MT" panose="020B0502020104020203" pitchFamily="34" charset="0"/>
              </a:rPr>
              <a:t>10</a:t>
            </a:r>
            <a:r>
              <a:rPr lang="zh-CN" altLang="en-US" sz="2400" dirty="0">
                <a:solidFill>
                  <a:schemeClr val="bg1">
                    <a:lumMod val="75000"/>
                  </a:schemeClr>
                </a:solidFill>
                <a:latin typeface="Gill Sans MT" panose="020B0502020104020203" pitchFamily="34" charset="0"/>
              </a:rPr>
              <a:t>年</a:t>
            </a:r>
            <a:endParaRPr lang="en-US" altLang="zh-CN" sz="2400" dirty="0">
              <a:solidFill>
                <a:schemeClr val="bg1">
                  <a:lumMod val="75000"/>
                </a:schemeClr>
              </a:solidFill>
              <a:latin typeface="Gill Sans MT" panose="020B0502020104020203" pitchFamily="34" charset="0"/>
            </a:endParaRPr>
          </a:p>
        </p:txBody>
      </p:sp>
      <p:sp>
        <p:nvSpPr>
          <p:cNvPr id="5" name="内容占位符 2">
            <a:extLst>
              <a:ext uri="{FF2B5EF4-FFF2-40B4-BE49-F238E27FC236}">
                <a16:creationId xmlns:a16="http://schemas.microsoft.com/office/drawing/2014/main" id="{72392998-9E18-8942-825D-2293DF0A70D8}"/>
              </a:ext>
            </a:extLst>
          </p:cNvPr>
          <p:cNvSpPr>
            <a:spLocks noGrp="1"/>
          </p:cNvSpPr>
          <p:nvPr/>
        </p:nvSpPr>
        <p:spPr>
          <a:xfrm>
            <a:off x="6242397" y="1232756"/>
            <a:ext cx="4761656" cy="5023875"/>
          </a:xfrm>
          <a:prstGeom prst="rect">
            <a:avLst/>
          </a:prstGeom>
          <a:noFill/>
        </p:spPr>
        <p:txBody>
          <a:bodyPr numCol="1" anchor="t"/>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a:pPr>
            <a:r>
              <a:rPr lang="zh-CN" altLang="en-US" sz="2400" b="1" dirty="0">
                <a:solidFill>
                  <a:srgbClr val="374154"/>
                </a:solidFill>
                <a:latin typeface="Gill Sans MT" panose="020B0502020104020203" pitchFamily="34" charset="0"/>
              </a:rPr>
              <a:t>华为昇腾 </a:t>
            </a:r>
            <a:r>
              <a:rPr lang="en-US" altLang="zh-CN" sz="2400" b="1" dirty="0">
                <a:solidFill>
                  <a:srgbClr val="374154"/>
                </a:solidFill>
                <a:latin typeface="Gill Sans MT" panose="020B0502020104020203" pitchFamily="34" charset="0"/>
              </a:rPr>
              <a:t>NPU</a:t>
            </a:r>
          </a:p>
          <a:p>
            <a:pPr lvl="1">
              <a:buFont typeface="Arial" panose="020B0604020202020204" pitchFamily="34" charset="0"/>
              <a:buChar char="•"/>
            </a:pPr>
            <a:r>
              <a:rPr lang="zh-CN" altLang="en-US" sz="2000" dirty="0">
                <a:solidFill>
                  <a:srgbClr val="374154"/>
                </a:solidFill>
                <a:latin typeface="Gill Sans MT" panose="020B0502020104020203" pitchFamily="34" charset="0"/>
              </a:rPr>
              <a:t>达芬奇架构</a:t>
            </a:r>
            <a:endParaRPr lang="en-US" altLang="zh-CN" sz="2000" dirty="0">
              <a:solidFill>
                <a:srgbClr val="374154"/>
              </a:solidFill>
              <a:latin typeface="Gill Sans MT" panose="020B0502020104020203" pitchFamily="34" charset="0"/>
            </a:endParaRPr>
          </a:p>
          <a:p>
            <a:pPr lvl="1">
              <a:buFont typeface="Arial" panose="020B0604020202020204" pitchFamily="34" charset="0"/>
              <a:buChar char="•"/>
            </a:pPr>
            <a:r>
              <a:rPr lang="zh-CN" altLang="en-US" sz="2000" dirty="0">
                <a:solidFill>
                  <a:srgbClr val="374154"/>
                </a:solidFill>
                <a:latin typeface="Gill Sans MT" panose="020B0502020104020203" pitchFamily="34" charset="0"/>
              </a:rPr>
              <a:t>昇腾</a:t>
            </a:r>
            <a:r>
              <a:rPr lang="en-US" altLang="zh-CN" sz="2000" dirty="0">
                <a:solidFill>
                  <a:srgbClr val="374154"/>
                </a:solidFill>
                <a:latin typeface="Gill Sans MT" panose="020B0502020104020203" pitchFamily="34" charset="0"/>
              </a:rPr>
              <a:t>AI</a:t>
            </a:r>
            <a:r>
              <a:rPr lang="zh-CN" altLang="en-US" sz="2000" dirty="0">
                <a:solidFill>
                  <a:srgbClr val="374154"/>
                </a:solidFill>
                <a:latin typeface="Gill Sans MT" panose="020B0502020104020203" pitchFamily="34" charset="0"/>
              </a:rPr>
              <a:t>处理器</a:t>
            </a:r>
            <a:endParaRPr lang="en-US" altLang="zh-CN" sz="2400" dirty="0">
              <a:solidFill>
                <a:srgbClr val="374154"/>
              </a:solidFill>
              <a:latin typeface="Gill Sans MT" panose="020B0502020104020203" pitchFamily="34" charset="0"/>
            </a:endParaRPr>
          </a:p>
          <a:p>
            <a:pPr marL="457200" indent="-457200">
              <a:buFont typeface="+mj-lt"/>
              <a:buAutoNum type="arabicPeriod"/>
            </a:pPr>
            <a:r>
              <a:rPr lang="zh-CN" altLang="en-US" sz="2400" b="1" dirty="0">
                <a:solidFill>
                  <a:srgbClr val="374154"/>
                </a:solidFill>
                <a:latin typeface="Gill Sans MT" panose="020B0502020104020203" pitchFamily="34" charset="0"/>
              </a:rPr>
              <a:t>谷歌 </a:t>
            </a:r>
            <a:r>
              <a:rPr lang="en-US" altLang="zh-CN" sz="2400" b="1" dirty="0">
                <a:solidFill>
                  <a:srgbClr val="374154"/>
                </a:solidFill>
                <a:latin typeface="Gill Sans MT" panose="020B0502020104020203" pitchFamily="34" charset="0"/>
              </a:rPr>
              <a:t>TPU</a:t>
            </a:r>
          </a:p>
          <a:p>
            <a:pPr lvl="1">
              <a:buFont typeface="Arial" panose="020B0604020202020204" pitchFamily="34" charset="0"/>
              <a:buChar char="•"/>
            </a:pPr>
            <a:r>
              <a:rPr lang="en-US" altLang="zh-CN" sz="2000" dirty="0">
                <a:solidFill>
                  <a:srgbClr val="374154"/>
                </a:solidFill>
                <a:latin typeface="Gill Sans MT" panose="020B0502020104020203" pitchFamily="34" charset="0"/>
              </a:rPr>
              <a:t>TPU</a:t>
            </a:r>
            <a:r>
              <a:rPr lang="zh-CN" altLang="en-US" sz="2000" dirty="0">
                <a:solidFill>
                  <a:srgbClr val="374154"/>
                </a:solidFill>
                <a:latin typeface="Gill Sans MT" panose="020B0502020104020203" pitchFamily="34" charset="0"/>
              </a:rPr>
              <a:t> 核心脉动阵列</a:t>
            </a:r>
            <a:endParaRPr lang="en-US" altLang="zh-CN" sz="2000" dirty="0">
              <a:solidFill>
                <a:srgbClr val="374154"/>
              </a:solidFill>
              <a:latin typeface="Gill Sans MT" panose="020B0502020104020203" pitchFamily="34" charset="0"/>
            </a:endParaRPr>
          </a:p>
          <a:p>
            <a:pPr lvl="1">
              <a:buFont typeface="Arial" panose="020B0604020202020204" pitchFamily="34" charset="0"/>
              <a:buChar char="•"/>
            </a:pPr>
            <a:r>
              <a:rPr lang="en-US" altLang="zh-CN" sz="2000" dirty="0">
                <a:solidFill>
                  <a:srgbClr val="374154"/>
                </a:solidFill>
                <a:latin typeface="Gill Sans MT" panose="020B0502020104020203" pitchFamily="34" charset="0"/>
              </a:rPr>
              <a:t>TPU</a:t>
            </a:r>
            <a:r>
              <a:rPr lang="zh-CN" altLang="en-US" sz="2000" dirty="0">
                <a:solidFill>
                  <a:srgbClr val="374154"/>
                </a:solidFill>
                <a:latin typeface="Gill Sans MT" panose="020B0502020104020203" pitchFamily="34" charset="0"/>
              </a:rPr>
              <a:t> 系列架构</a:t>
            </a:r>
            <a:endParaRPr lang="en-US" altLang="zh-CN" sz="2000" dirty="0">
              <a:solidFill>
                <a:srgbClr val="374154"/>
              </a:solidFill>
              <a:latin typeface="Gill Sans MT" panose="020B0502020104020203" pitchFamily="34" charset="0"/>
            </a:endParaRPr>
          </a:p>
          <a:p>
            <a:pPr marL="457200" indent="-457200">
              <a:buFont typeface="+mj-lt"/>
              <a:buAutoNum type="arabicPeriod"/>
            </a:pPr>
            <a:r>
              <a:rPr lang="zh-CN" altLang="en-US" sz="2400" b="1" dirty="0">
                <a:solidFill>
                  <a:srgbClr val="374154"/>
                </a:solidFill>
                <a:latin typeface="Gill Sans MT" panose="020B0502020104020203" pitchFamily="34" charset="0"/>
              </a:rPr>
              <a:t>特斯拉 </a:t>
            </a:r>
            <a:r>
              <a:rPr lang="en-US" altLang="zh-CN" sz="2400" b="1" dirty="0">
                <a:solidFill>
                  <a:srgbClr val="374154"/>
                </a:solidFill>
                <a:latin typeface="Gill Sans MT" panose="020B0502020104020203" pitchFamily="34" charset="0"/>
              </a:rPr>
              <a:t>DOJO</a:t>
            </a:r>
          </a:p>
          <a:p>
            <a:pPr lvl="1">
              <a:buFont typeface="Arial" panose="020B0604020202020204" pitchFamily="34" charset="0"/>
              <a:buChar char="•"/>
            </a:pPr>
            <a:r>
              <a:rPr lang="en-US" altLang="zh-CN" sz="2000" dirty="0">
                <a:solidFill>
                  <a:srgbClr val="374154"/>
                </a:solidFill>
                <a:latin typeface="Gill Sans MT" panose="020B0502020104020203" pitchFamily="34" charset="0"/>
              </a:rPr>
              <a:t>DOJO</a:t>
            </a:r>
            <a:r>
              <a:rPr lang="zh-CN" altLang="en-US" sz="2000" dirty="0">
                <a:solidFill>
                  <a:srgbClr val="374154"/>
                </a:solidFill>
                <a:latin typeface="Gill Sans MT" panose="020B0502020104020203" pitchFamily="34" charset="0"/>
              </a:rPr>
              <a:t> 架构</a:t>
            </a:r>
            <a:endParaRPr lang="en-US" altLang="zh-CN" sz="2000" dirty="0">
              <a:solidFill>
                <a:srgbClr val="374154"/>
              </a:solidFill>
              <a:latin typeface="Gill Sans MT" panose="020B0502020104020203" pitchFamily="34" charset="0"/>
            </a:endParaRPr>
          </a:p>
          <a:p>
            <a:pPr marL="457200" indent="-457200">
              <a:buFont typeface="+mj-lt"/>
              <a:buAutoNum type="arabicPeriod"/>
            </a:pPr>
            <a:r>
              <a:rPr lang="zh-CN" altLang="en-US" sz="2400" b="1" dirty="0">
                <a:solidFill>
                  <a:srgbClr val="374154"/>
                </a:solidFill>
                <a:latin typeface="Gill Sans MT" panose="020B0502020104020203" pitchFamily="34" charset="0"/>
              </a:rPr>
              <a:t>国内外其他</a:t>
            </a:r>
            <a:r>
              <a:rPr lang="en-US" altLang="zh-CN" sz="2400" b="1" dirty="0">
                <a:solidFill>
                  <a:srgbClr val="374154"/>
                </a:solidFill>
                <a:latin typeface="Gill Sans MT" panose="020B0502020104020203" pitchFamily="34" charset="0"/>
              </a:rPr>
              <a:t>AI</a:t>
            </a:r>
            <a:r>
              <a:rPr lang="zh-CN" altLang="en-US" sz="2400" b="1" dirty="0">
                <a:solidFill>
                  <a:srgbClr val="374154"/>
                </a:solidFill>
                <a:latin typeface="Gill Sans MT" panose="020B0502020104020203" pitchFamily="34" charset="0"/>
              </a:rPr>
              <a:t>芯片</a:t>
            </a:r>
            <a:endParaRPr lang="en-US" altLang="zh-CN" sz="2400" b="1" dirty="0">
              <a:solidFill>
                <a:srgbClr val="374154"/>
              </a:solidFill>
              <a:latin typeface="Gill Sans MT" panose="020B0502020104020203" pitchFamily="34" charset="0"/>
            </a:endParaRPr>
          </a:p>
          <a:p>
            <a:pPr lvl="1">
              <a:buFont typeface="Arial" panose="020B0604020202020204" pitchFamily="34" charset="0"/>
              <a:buChar char="•"/>
            </a:pPr>
            <a:r>
              <a:rPr lang="en-US" altLang="zh-CN" sz="2000" dirty="0">
                <a:solidFill>
                  <a:srgbClr val="374154"/>
                </a:solidFill>
                <a:latin typeface="Gill Sans MT" panose="020B0502020104020203" pitchFamily="34" charset="0"/>
              </a:rPr>
              <a:t>AI</a:t>
            </a:r>
            <a:r>
              <a:rPr lang="zh-CN" altLang="en-US" sz="2000" dirty="0">
                <a:solidFill>
                  <a:srgbClr val="374154"/>
                </a:solidFill>
                <a:latin typeface="Gill Sans MT" panose="020B0502020104020203" pitchFamily="34" charset="0"/>
              </a:rPr>
              <a:t>芯片的思考</a:t>
            </a:r>
            <a:endParaRPr lang="en-US" altLang="zh-CN" sz="2000" dirty="0">
              <a:solidFill>
                <a:srgbClr val="374154"/>
              </a:solidFill>
              <a:latin typeface="Gill Sans MT" panose="020B0502020104020203" pitchFamily="34" charset="0"/>
            </a:endParaRPr>
          </a:p>
        </p:txBody>
      </p:sp>
      <p:sp>
        <p:nvSpPr>
          <p:cNvPr id="3" name="左大括号 2">
            <a:extLst>
              <a:ext uri="{FF2B5EF4-FFF2-40B4-BE49-F238E27FC236}">
                <a16:creationId xmlns:a16="http://schemas.microsoft.com/office/drawing/2014/main" id="{7E2C7A77-2B0A-C448-A3B9-BC0C5068C8D7}"/>
              </a:ext>
            </a:extLst>
          </p:cNvPr>
          <p:cNvSpPr/>
          <p:nvPr/>
        </p:nvSpPr>
        <p:spPr bwMode="auto">
          <a:xfrm>
            <a:off x="5378301" y="1412775"/>
            <a:ext cx="360040" cy="4784973"/>
          </a:xfrm>
          <a:prstGeom prst="leftBrace">
            <a:avLst>
              <a:gd name="adj1" fmla="val 8333"/>
              <a:gd name="adj2" fmla="val 83892"/>
            </a:avLst>
          </a:prstGeom>
          <a:ln w="38100" cap="flat" cmpd="sng" algn="ctr">
            <a:solidFill>
              <a:srgbClr val="C00000"/>
            </a:solidFill>
            <a:prstDash val="solid"/>
            <a:round/>
            <a:headEnd type="none" w="med" len="med"/>
            <a:tailEnd type="none" w="med" len="med"/>
            <a:extLst>
              <a:ext uri="{C807C97D-BFC1-408E-A445-0C87EB9F89A2}">
                <ask:lineSketchStyleProps xmlns:ask="http://schemas.microsoft.com/office/drawing/2018/sketchyshapes">
                  <ask:type>
                    <ask:lineSketchFreehand/>
                  </ask:type>
                </ask:lineSketchStyleProps>
              </a:ext>
            </a:extLst>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a:p>
        </p:txBody>
      </p:sp>
    </p:spTree>
    <p:extLst>
      <p:ext uri="{BB962C8B-B14F-4D97-AF65-F5344CB8AC3E}">
        <p14:creationId xmlns:p14="http://schemas.microsoft.com/office/powerpoint/2010/main" val="4293746472"/>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356CCB-376A-4543-BF68-75F6DB8C9EF9}"/>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138EFF0E-938C-6349-8F64-E8DB779B7BED}"/>
              </a:ext>
            </a:extLst>
          </p:cNvPr>
          <p:cNvSpPr>
            <a:spLocks noGrp="1"/>
          </p:cNvSpPr>
          <p:nvPr>
            <p:ph sz="half" idx="1"/>
          </p:nvPr>
        </p:nvSpPr>
        <p:spPr>
          <a:xfrm>
            <a:off x="623636" y="1351536"/>
            <a:ext cx="4754666" cy="5042918"/>
          </a:xfrm>
        </p:spPr>
        <p:txBody>
          <a:bodyPr/>
          <a:lstStyle/>
          <a:p>
            <a:r>
              <a:rPr lang="zh-CN" altLang="en-US" dirty="0"/>
              <a:t>任何处理节点都可以跨系统访问数据。每个节点都可以将数据推送或拉取到</a:t>
            </a:r>
            <a:r>
              <a:rPr lang="en-US" altLang="zh-CN" dirty="0"/>
              <a:t>SRAM</a:t>
            </a:r>
            <a:r>
              <a:rPr lang="zh-CN" altLang="en-US" dirty="0"/>
              <a:t>或</a:t>
            </a:r>
            <a:r>
              <a:rPr lang="en-US" altLang="zh-CN" dirty="0"/>
              <a:t>DRAM</a:t>
            </a:r>
            <a:r>
              <a:rPr lang="zh-CN" altLang="en-US" dirty="0"/>
              <a:t>。</a:t>
            </a:r>
            <a:br>
              <a:rPr lang="en-US" altLang="zh-CN" dirty="0"/>
            </a:br>
            <a:endParaRPr kumimoji="1" lang="zh-CN" altLang="en-US" dirty="0"/>
          </a:p>
        </p:txBody>
      </p:sp>
      <p:pic>
        <p:nvPicPr>
          <p:cNvPr id="4" name="图片 3">
            <a:extLst>
              <a:ext uri="{FF2B5EF4-FFF2-40B4-BE49-F238E27FC236}">
                <a16:creationId xmlns:a16="http://schemas.microsoft.com/office/drawing/2014/main" id="{AF4CEBAC-FCB5-514B-9D84-A536433253EA}"/>
              </a:ext>
            </a:extLst>
          </p:cNvPr>
          <p:cNvPicPr>
            <a:picLocks noChangeAspect="1"/>
          </p:cNvPicPr>
          <p:nvPr/>
        </p:nvPicPr>
        <p:blipFill>
          <a:blip r:embed="rId2"/>
          <a:stretch>
            <a:fillRect/>
          </a:stretch>
        </p:blipFill>
        <p:spPr>
          <a:xfrm>
            <a:off x="4988825" y="1298627"/>
            <a:ext cx="6624736" cy="5087443"/>
          </a:xfrm>
          <a:prstGeom prst="rect">
            <a:avLst/>
          </a:prstGeom>
        </p:spPr>
      </p:pic>
    </p:spTree>
    <p:extLst>
      <p:ext uri="{BB962C8B-B14F-4D97-AF65-F5344CB8AC3E}">
        <p14:creationId xmlns:p14="http://schemas.microsoft.com/office/powerpoint/2010/main" val="17848894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DB340F-F373-764C-882C-D022EB0ED7E3}"/>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E36E6873-13C0-BD4E-B794-57974734C395}"/>
              </a:ext>
            </a:extLst>
          </p:cNvPr>
          <p:cNvSpPr>
            <a:spLocks noGrp="1"/>
          </p:cNvSpPr>
          <p:nvPr>
            <p:ph sz="half" idx="1"/>
          </p:nvPr>
        </p:nvSpPr>
        <p:spPr/>
        <p:txBody>
          <a:bodyPr/>
          <a:lstStyle/>
          <a:p>
            <a:r>
              <a:rPr lang="en-US" altLang="zh-CN" dirty="0"/>
              <a:t>Dojo</a:t>
            </a:r>
            <a:r>
              <a:rPr lang="zh-CN" altLang="en-US" dirty="0"/>
              <a:t>使用平面寻址方案进行通信。</a:t>
            </a:r>
            <a:br>
              <a:rPr lang="zh-CN" altLang="en-US" dirty="0"/>
            </a:br>
            <a:endParaRPr kumimoji="1" lang="zh-CN" altLang="en-US" dirty="0"/>
          </a:p>
        </p:txBody>
      </p:sp>
      <p:pic>
        <p:nvPicPr>
          <p:cNvPr id="4" name="图片 3">
            <a:extLst>
              <a:ext uri="{FF2B5EF4-FFF2-40B4-BE49-F238E27FC236}">
                <a16:creationId xmlns:a16="http://schemas.microsoft.com/office/drawing/2014/main" id="{85751F02-8BA7-5C46-9A0A-BFD8027DE1B2}"/>
              </a:ext>
            </a:extLst>
          </p:cNvPr>
          <p:cNvPicPr>
            <a:picLocks noChangeAspect="1"/>
          </p:cNvPicPr>
          <p:nvPr/>
        </p:nvPicPr>
        <p:blipFill>
          <a:blip r:embed="rId2"/>
          <a:stretch>
            <a:fillRect/>
          </a:stretch>
        </p:blipFill>
        <p:spPr>
          <a:xfrm>
            <a:off x="2498571" y="4159254"/>
            <a:ext cx="7213600" cy="2235200"/>
          </a:xfrm>
          <a:prstGeom prst="rect">
            <a:avLst/>
          </a:prstGeom>
        </p:spPr>
      </p:pic>
    </p:spTree>
    <p:extLst>
      <p:ext uri="{BB962C8B-B14F-4D97-AF65-F5344CB8AC3E}">
        <p14:creationId xmlns:p14="http://schemas.microsoft.com/office/powerpoint/2010/main" val="16238701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AAD570-07DA-3145-80B7-1CBC3D603566}"/>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4517BC45-CA3C-BF49-BCDE-4E683414694F}"/>
              </a:ext>
            </a:extLst>
          </p:cNvPr>
          <p:cNvSpPr>
            <a:spLocks noGrp="1"/>
          </p:cNvSpPr>
          <p:nvPr>
            <p:ph sz="half" idx="1"/>
          </p:nvPr>
        </p:nvSpPr>
        <p:spPr/>
        <p:txBody>
          <a:bodyPr/>
          <a:lstStyle/>
          <a:p>
            <a:r>
              <a:rPr lang="zh-CN" altLang="en-US" dirty="0"/>
              <a:t>这些芯片可以在软件中绕过错误的处理节点。</a:t>
            </a:r>
            <a:br>
              <a:rPr lang="zh-CN" altLang="en-US" dirty="0"/>
            </a:br>
            <a:endParaRPr lang="en-US" altLang="zh-CN" dirty="0"/>
          </a:p>
          <a:p>
            <a:r>
              <a:rPr lang="zh-CN" altLang="en-US" dirty="0"/>
              <a:t>不同的</a:t>
            </a:r>
            <a:r>
              <a:rPr lang="en-US" altLang="zh-CN" dirty="0"/>
              <a:t>Dojo</a:t>
            </a:r>
            <a:r>
              <a:rPr lang="zh-CN" altLang="en-US" dirty="0"/>
              <a:t>核心通过片上网络路由（</a:t>
            </a:r>
            <a:r>
              <a:rPr lang="en-US" altLang="zh-CN" dirty="0" err="1"/>
              <a:t>NoC</a:t>
            </a:r>
            <a:r>
              <a:rPr lang="zh-CN" altLang="en-US" dirty="0"/>
              <a:t>路由）进行连接，不同的</a:t>
            </a:r>
            <a:r>
              <a:rPr lang="en-US" altLang="zh-CN" dirty="0"/>
              <a:t>Dojo</a:t>
            </a:r>
            <a:r>
              <a:rPr lang="zh-CN" altLang="en-US" dirty="0"/>
              <a:t>内核通过复杂的</a:t>
            </a:r>
            <a:r>
              <a:rPr lang="en-US" altLang="zh-CN" b="1" dirty="0" err="1"/>
              <a:t>NoC</a:t>
            </a:r>
            <a:r>
              <a:rPr lang="zh-CN" altLang="en-US" b="1" dirty="0"/>
              <a:t>网络进行数据同步</a:t>
            </a:r>
            <a:r>
              <a:rPr lang="zh-CN" altLang="en-US" dirty="0"/>
              <a:t>，而</a:t>
            </a:r>
            <a:r>
              <a:rPr lang="zh-CN" altLang="en-US" b="1" dirty="0"/>
              <a:t>不是共享数据缓存</a:t>
            </a:r>
            <a:r>
              <a:rPr lang="zh-CN" altLang="en-US" dirty="0"/>
              <a:t>。</a:t>
            </a:r>
            <a:r>
              <a:rPr lang="en-US" altLang="zh-CN" dirty="0" err="1"/>
              <a:t>NoC</a:t>
            </a:r>
            <a:r>
              <a:rPr lang="en-US" altLang="zh-CN" dirty="0"/>
              <a:t> </a:t>
            </a:r>
            <a:r>
              <a:rPr lang="zh-CN" altLang="en-US" dirty="0"/>
              <a:t>可以处理跨节点边界</a:t>
            </a:r>
            <a:r>
              <a:rPr lang="en-US" altLang="zh-CN" dirty="0"/>
              <a:t>4</a:t>
            </a:r>
            <a:r>
              <a:rPr lang="zh-CN" altLang="en-US" dirty="0"/>
              <a:t>个方向（东南西北）的 </a:t>
            </a:r>
            <a:r>
              <a:rPr lang="en-US" altLang="zh-CN" dirty="0"/>
              <a:t>8 </a:t>
            </a:r>
            <a:r>
              <a:rPr lang="zh-CN" altLang="en-US" dirty="0"/>
              <a:t>个数据包，每个方向 </a:t>
            </a:r>
            <a:r>
              <a:rPr lang="en-US" altLang="zh-CN" dirty="0"/>
              <a:t>64 B/</a:t>
            </a:r>
            <a:r>
              <a:rPr lang="zh-CN" altLang="en-US" dirty="0"/>
              <a:t>每个时钟周期，即在所有四个方向上一个数据包输入和一个数据包输出到网格中每个相邻的</a:t>
            </a:r>
            <a:r>
              <a:rPr lang="en-US" altLang="zh-CN" dirty="0"/>
              <a:t>Dojo</a:t>
            </a:r>
            <a:r>
              <a:rPr lang="zh-CN" altLang="en-US" dirty="0"/>
              <a:t>核心。该</a:t>
            </a:r>
            <a:r>
              <a:rPr lang="en-US" altLang="zh-CN" dirty="0" err="1"/>
              <a:t>NoC</a:t>
            </a:r>
            <a:r>
              <a:rPr lang="zh-CN" altLang="en-US" dirty="0"/>
              <a:t>路由还可以在每个周期对核心内的 </a:t>
            </a:r>
            <a:r>
              <a:rPr lang="en-US" altLang="zh-CN" dirty="0"/>
              <a:t>SRAM </a:t>
            </a:r>
            <a:r>
              <a:rPr lang="zh-CN" altLang="en-US" dirty="0"/>
              <a:t>进行一次 </a:t>
            </a:r>
            <a:r>
              <a:rPr lang="en-US" altLang="zh-CN" dirty="0"/>
              <a:t>64 B </a:t>
            </a:r>
            <a:r>
              <a:rPr lang="zh-CN" altLang="en-US" dirty="0"/>
              <a:t>双向读写。</a:t>
            </a:r>
            <a:endParaRPr kumimoji="1" lang="zh-CN" altLang="en-US" dirty="0"/>
          </a:p>
        </p:txBody>
      </p:sp>
      <p:pic>
        <p:nvPicPr>
          <p:cNvPr id="4" name="图片 3">
            <a:extLst>
              <a:ext uri="{FF2B5EF4-FFF2-40B4-BE49-F238E27FC236}">
                <a16:creationId xmlns:a16="http://schemas.microsoft.com/office/drawing/2014/main" id="{F6C1F265-FF31-7848-B3A7-76855BD87F24}"/>
              </a:ext>
            </a:extLst>
          </p:cNvPr>
          <p:cNvPicPr>
            <a:picLocks noChangeAspect="1"/>
          </p:cNvPicPr>
          <p:nvPr/>
        </p:nvPicPr>
        <p:blipFill>
          <a:blip r:embed="rId2"/>
          <a:stretch>
            <a:fillRect/>
          </a:stretch>
        </p:blipFill>
        <p:spPr>
          <a:xfrm>
            <a:off x="5849305" y="1484784"/>
            <a:ext cx="5746608" cy="4825752"/>
          </a:xfrm>
          <a:prstGeom prst="rect">
            <a:avLst/>
          </a:prstGeom>
        </p:spPr>
      </p:pic>
    </p:spTree>
    <p:extLst>
      <p:ext uri="{BB962C8B-B14F-4D97-AF65-F5344CB8AC3E}">
        <p14:creationId xmlns:p14="http://schemas.microsoft.com/office/powerpoint/2010/main" val="26330020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868343-4D30-4743-9B58-B0BD2D429A23}"/>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1B2A842F-09F5-5749-A8D0-807950419148}"/>
              </a:ext>
            </a:extLst>
          </p:cNvPr>
          <p:cNvSpPr>
            <a:spLocks noGrp="1"/>
          </p:cNvSpPr>
          <p:nvPr>
            <p:ph sz="half" idx="1"/>
          </p:nvPr>
        </p:nvSpPr>
        <p:spPr/>
        <p:txBody>
          <a:bodyPr/>
          <a:lstStyle/>
          <a:p>
            <a:endParaRPr kumimoji="1" lang="zh-CN" altLang="en-US"/>
          </a:p>
        </p:txBody>
      </p:sp>
      <p:pic>
        <p:nvPicPr>
          <p:cNvPr id="4" name="图片 3">
            <a:extLst>
              <a:ext uri="{FF2B5EF4-FFF2-40B4-BE49-F238E27FC236}">
                <a16:creationId xmlns:a16="http://schemas.microsoft.com/office/drawing/2014/main" id="{397B99CC-DAE1-DC4F-836A-AA053E07713B}"/>
              </a:ext>
            </a:extLst>
          </p:cNvPr>
          <p:cNvPicPr>
            <a:picLocks noChangeAspect="1"/>
          </p:cNvPicPr>
          <p:nvPr/>
        </p:nvPicPr>
        <p:blipFill>
          <a:blip r:embed="rId2"/>
          <a:stretch>
            <a:fillRect/>
          </a:stretch>
        </p:blipFill>
        <p:spPr>
          <a:xfrm>
            <a:off x="1901031" y="1695450"/>
            <a:ext cx="8394700" cy="3467100"/>
          </a:xfrm>
          <a:prstGeom prst="rect">
            <a:avLst/>
          </a:prstGeom>
        </p:spPr>
      </p:pic>
    </p:spTree>
    <p:extLst>
      <p:ext uri="{BB962C8B-B14F-4D97-AF65-F5344CB8AC3E}">
        <p14:creationId xmlns:p14="http://schemas.microsoft.com/office/powerpoint/2010/main" val="4735699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642A0FF-9510-0B44-8271-CAF08E5533A3}"/>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E842003C-C4E8-7A4E-8DDA-2998054049B0}"/>
              </a:ext>
            </a:extLst>
          </p:cNvPr>
          <p:cNvSpPr>
            <a:spLocks noGrp="1"/>
          </p:cNvSpPr>
          <p:nvPr>
            <p:ph sz="half" idx="1"/>
          </p:nvPr>
        </p:nvSpPr>
        <p:spPr/>
        <p:txBody>
          <a:bodyPr/>
          <a:lstStyle/>
          <a:p>
            <a:r>
              <a:rPr lang="zh-CN" altLang="en-US" dirty="0"/>
              <a:t>这意味着软件必须了解系统拓扑。</a:t>
            </a:r>
            <a:br>
              <a:rPr lang="zh-CN" altLang="en-US" dirty="0"/>
            </a:br>
            <a:endParaRPr kumimoji="1" lang="zh-CN" altLang="en-US" dirty="0"/>
          </a:p>
        </p:txBody>
      </p:sp>
      <p:pic>
        <p:nvPicPr>
          <p:cNvPr id="4" name="图片 3">
            <a:extLst>
              <a:ext uri="{FF2B5EF4-FFF2-40B4-BE49-F238E27FC236}">
                <a16:creationId xmlns:a16="http://schemas.microsoft.com/office/drawing/2014/main" id="{EFA139EB-E2AF-2D47-872D-EC0A55F98F6E}"/>
              </a:ext>
            </a:extLst>
          </p:cNvPr>
          <p:cNvPicPr>
            <a:picLocks noChangeAspect="1"/>
          </p:cNvPicPr>
          <p:nvPr/>
        </p:nvPicPr>
        <p:blipFill>
          <a:blip r:embed="rId2"/>
          <a:stretch>
            <a:fillRect/>
          </a:stretch>
        </p:blipFill>
        <p:spPr>
          <a:xfrm>
            <a:off x="5162277" y="2204864"/>
            <a:ext cx="6310224" cy="3384376"/>
          </a:xfrm>
          <a:prstGeom prst="rect">
            <a:avLst/>
          </a:prstGeom>
        </p:spPr>
      </p:pic>
    </p:spTree>
    <p:extLst>
      <p:ext uri="{BB962C8B-B14F-4D97-AF65-F5344CB8AC3E}">
        <p14:creationId xmlns:p14="http://schemas.microsoft.com/office/powerpoint/2010/main" val="15105022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9A0C7A-2C4F-6A4B-B6D2-7773A179AFA7}"/>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F0F63568-CF5F-B94C-8008-9A09DCE874AF}"/>
              </a:ext>
            </a:extLst>
          </p:cNvPr>
          <p:cNvSpPr>
            <a:spLocks noGrp="1"/>
          </p:cNvSpPr>
          <p:nvPr>
            <p:ph sz="half" idx="1"/>
          </p:nvPr>
        </p:nvSpPr>
        <p:spPr>
          <a:xfrm>
            <a:off x="623636" y="1351536"/>
            <a:ext cx="5690770" cy="5042918"/>
          </a:xfrm>
        </p:spPr>
        <p:txBody>
          <a:bodyPr/>
          <a:lstStyle/>
          <a:p>
            <a:r>
              <a:rPr lang="en-US" altLang="zh-CN" dirty="0"/>
              <a:t>Dojo</a:t>
            </a:r>
            <a:r>
              <a:rPr lang="zh-CN" altLang="en-US" dirty="0"/>
              <a:t>不保证端到端的流量排序，因此需要在目的地对数据包进行计数。</a:t>
            </a:r>
            <a:br>
              <a:rPr lang="zh-CN" altLang="en-US" dirty="0"/>
            </a:br>
            <a:endParaRPr kumimoji="1" lang="zh-CN" altLang="en-US" dirty="0"/>
          </a:p>
        </p:txBody>
      </p:sp>
      <p:pic>
        <p:nvPicPr>
          <p:cNvPr id="5" name="图片 4">
            <a:extLst>
              <a:ext uri="{FF2B5EF4-FFF2-40B4-BE49-F238E27FC236}">
                <a16:creationId xmlns:a16="http://schemas.microsoft.com/office/drawing/2014/main" id="{13DCF419-63C1-A54F-AA98-B418C9617AFB}"/>
              </a:ext>
            </a:extLst>
          </p:cNvPr>
          <p:cNvPicPr>
            <a:picLocks noChangeAspect="1"/>
          </p:cNvPicPr>
          <p:nvPr/>
        </p:nvPicPr>
        <p:blipFill>
          <a:blip r:embed="rId2"/>
          <a:stretch>
            <a:fillRect/>
          </a:stretch>
        </p:blipFill>
        <p:spPr>
          <a:xfrm>
            <a:off x="4298181" y="1640469"/>
            <a:ext cx="7378700" cy="3873500"/>
          </a:xfrm>
          <a:prstGeom prst="rect">
            <a:avLst/>
          </a:prstGeom>
        </p:spPr>
      </p:pic>
    </p:spTree>
    <p:extLst>
      <p:ext uri="{BB962C8B-B14F-4D97-AF65-F5344CB8AC3E}">
        <p14:creationId xmlns:p14="http://schemas.microsoft.com/office/powerpoint/2010/main" val="10975396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250910C-8BD4-4647-A04A-9D0AD89AC030}"/>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724DC792-92BB-2F45-95C7-480AD950CBDD}"/>
              </a:ext>
            </a:extLst>
          </p:cNvPr>
          <p:cNvSpPr>
            <a:spLocks noGrp="1"/>
          </p:cNvSpPr>
          <p:nvPr>
            <p:ph sz="half" idx="1"/>
          </p:nvPr>
        </p:nvSpPr>
        <p:spPr/>
        <p:txBody>
          <a:bodyPr/>
          <a:lstStyle/>
          <a:p>
            <a:r>
              <a:rPr lang="zh-CN" altLang="en-US" dirty="0"/>
              <a:t>以下是数据包如何计入系统同步的一部分。</a:t>
            </a:r>
            <a:br>
              <a:rPr lang="zh-CN" altLang="en-US" dirty="0"/>
            </a:br>
            <a:endParaRPr kumimoji="1" lang="zh-CN" altLang="en-US" dirty="0"/>
          </a:p>
        </p:txBody>
      </p:sp>
      <p:pic>
        <p:nvPicPr>
          <p:cNvPr id="4" name="图片 3">
            <a:extLst>
              <a:ext uri="{FF2B5EF4-FFF2-40B4-BE49-F238E27FC236}">
                <a16:creationId xmlns:a16="http://schemas.microsoft.com/office/drawing/2014/main" id="{249FA5B8-3B4E-4F4D-81B5-F877BA233145}"/>
              </a:ext>
            </a:extLst>
          </p:cNvPr>
          <p:cNvPicPr>
            <a:picLocks noChangeAspect="1"/>
          </p:cNvPicPr>
          <p:nvPr/>
        </p:nvPicPr>
        <p:blipFill>
          <a:blip r:embed="rId2"/>
          <a:stretch>
            <a:fillRect/>
          </a:stretch>
        </p:blipFill>
        <p:spPr>
          <a:xfrm>
            <a:off x="4730229" y="797507"/>
            <a:ext cx="7150100" cy="5562600"/>
          </a:xfrm>
          <a:prstGeom prst="rect">
            <a:avLst/>
          </a:prstGeom>
        </p:spPr>
      </p:pic>
    </p:spTree>
    <p:extLst>
      <p:ext uri="{BB962C8B-B14F-4D97-AF65-F5344CB8AC3E}">
        <p14:creationId xmlns:p14="http://schemas.microsoft.com/office/powerpoint/2010/main" val="14950199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BC7A91-50C5-0245-8AD9-1599C6D254D2}"/>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5EC48A6A-F842-0B46-AA39-1935185A03F6}"/>
              </a:ext>
            </a:extLst>
          </p:cNvPr>
          <p:cNvSpPr>
            <a:spLocks noGrp="1"/>
          </p:cNvSpPr>
          <p:nvPr>
            <p:ph sz="half" idx="1"/>
          </p:nvPr>
        </p:nvSpPr>
        <p:spPr/>
        <p:txBody>
          <a:bodyPr/>
          <a:lstStyle/>
          <a:p>
            <a:r>
              <a:rPr lang="zh-CN" altLang="en-US" dirty="0"/>
              <a:t>编译器需要定义一个带有节点的树。</a:t>
            </a:r>
            <a:br>
              <a:rPr lang="zh-CN" altLang="en-US" dirty="0"/>
            </a:br>
            <a:endParaRPr kumimoji="1" lang="zh-CN" altLang="en-US" dirty="0"/>
          </a:p>
        </p:txBody>
      </p:sp>
      <p:pic>
        <p:nvPicPr>
          <p:cNvPr id="4" name="图片 3">
            <a:extLst>
              <a:ext uri="{FF2B5EF4-FFF2-40B4-BE49-F238E27FC236}">
                <a16:creationId xmlns:a16="http://schemas.microsoft.com/office/drawing/2014/main" id="{B2353A2B-76D1-8243-AE61-40493BCA2759}"/>
              </a:ext>
            </a:extLst>
          </p:cNvPr>
          <p:cNvPicPr>
            <a:picLocks noChangeAspect="1"/>
          </p:cNvPicPr>
          <p:nvPr/>
        </p:nvPicPr>
        <p:blipFill>
          <a:blip r:embed="rId2"/>
          <a:stretch>
            <a:fillRect/>
          </a:stretch>
        </p:blipFill>
        <p:spPr>
          <a:xfrm>
            <a:off x="3650109" y="2526795"/>
            <a:ext cx="3263900" cy="2692400"/>
          </a:xfrm>
          <a:prstGeom prst="rect">
            <a:avLst/>
          </a:prstGeom>
        </p:spPr>
      </p:pic>
      <p:pic>
        <p:nvPicPr>
          <p:cNvPr id="5" name="图片 4">
            <a:extLst>
              <a:ext uri="{FF2B5EF4-FFF2-40B4-BE49-F238E27FC236}">
                <a16:creationId xmlns:a16="http://schemas.microsoft.com/office/drawing/2014/main" id="{F49AEBC4-FEF1-2A40-8962-00DEB0A4181A}"/>
              </a:ext>
            </a:extLst>
          </p:cNvPr>
          <p:cNvPicPr>
            <a:picLocks noChangeAspect="1"/>
          </p:cNvPicPr>
          <p:nvPr/>
        </p:nvPicPr>
        <p:blipFill>
          <a:blip r:embed="rId3"/>
          <a:stretch>
            <a:fillRect/>
          </a:stretch>
        </p:blipFill>
        <p:spPr>
          <a:xfrm>
            <a:off x="7204327" y="1052736"/>
            <a:ext cx="4368800" cy="5270500"/>
          </a:xfrm>
          <a:prstGeom prst="rect">
            <a:avLst/>
          </a:prstGeom>
        </p:spPr>
      </p:pic>
    </p:spTree>
    <p:extLst>
      <p:ext uri="{BB962C8B-B14F-4D97-AF65-F5344CB8AC3E}">
        <p14:creationId xmlns:p14="http://schemas.microsoft.com/office/powerpoint/2010/main" val="4704849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762D93-0598-F945-BD24-7D8191911B35}"/>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44F479E3-7EB9-3B44-AE0E-EAC56C6D6BEC}"/>
              </a:ext>
            </a:extLst>
          </p:cNvPr>
          <p:cNvSpPr>
            <a:spLocks noGrp="1"/>
          </p:cNvSpPr>
          <p:nvPr>
            <p:ph sz="half" idx="1"/>
          </p:nvPr>
        </p:nvSpPr>
        <p:spPr/>
        <p:txBody>
          <a:bodyPr/>
          <a:lstStyle/>
          <a:p>
            <a:endParaRPr kumimoji="1" lang="zh-CN" altLang="en-US"/>
          </a:p>
        </p:txBody>
      </p:sp>
      <p:pic>
        <p:nvPicPr>
          <p:cNvPr id="4" name="图片 3">
            <a:extLst>
              <a:ext uri="{FF2B5EF4-FFF2-40B4-BE49-F238E27FC236}">
                <a16:creationId xmlns:a16="http://schemas.microsoft.com/office/drawing/2014/main" id="{0772E12E-5289-7D4E-A822-C6F03264690C}"/>
              </a:ext>
            </a:extLst>
          </p:cNvPr>
          <p:cNvPicPr>
            <a:picLocks noChangeAspect="1"/>
          </p:cNvPicPr>
          <p:nvPr/>
        </p:nvPicPr>
        <p:blipFill>
          <a:blip r:embed="rId2"/>
          <a:stretch>
            <a:fillRect/>
          </a:stretch>
        </p:blipFill>
        <p:spPr>
          <a:xfrm>
            <a:off x="4442197" y="2276872"/>
            <a:ext cx="6870700" cy="3606800"/>
          </a:xfrm>
          <a:prstGeom prst="rect">
            <a:avLst/>
          </a:prstGeom>
        </p:spPr>
      </p:pic>
    </p:spTree>
    <p:extLst>
      <p:ext uri="{BB962C8B-B14F-4D97-AF65-F5344CB8AC3E}">
        <p14:creationId xmlns:p14="http://schemas.microsoft.com/office/powerpoint/2010/main" val="40093047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215BA1-7EFF-DC4B-9E5F-A48EBEBC6C48}"/>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83C15FCD-C0EC-FF47-A1A2-7B7489C41144}"/>
              </a:ext>
            </a:extLst>
          </p:cNvPr>
          <p:cNvSpPr>
            <a:spLocks noGrp="1"/>
          </p:cNvSpPr>
          <p:nvPr>
            <p:ph sz="half" idx="1"/>
          </p:nvPr>
        </p:nvSpPr>
        <p:spPr/>
        <p:txBody>
          <a:bodyPr/>
          <a:lstStyle/>
          <a:p>
            <a:r>
              <a:rPr lang="en-US" altLang="zh-CN" dirty="0"/>
              <a:t>1</a:t>
            </a:r>
            <a:r>
              <a:rPr lang="zh-CN" altLang="en-US" dirty="0"/>
              <a:t>）</a:t>
            </a:r>
            <a:r>
              <a:rPr lang="en-US" altLang="zh-CN" dirty="0"/>
              <a:t>2D Mesh</a:t>
            </a:r>
            <a:r>
              <a:rPr lang="zh-CN" altLang="en-US" dirty="0"/>
              <a:t>架构；</a:t>
            </a:r>
          </a:p>
          <a:p>
            <a:r>
              <a:rPr lang="en-US" altLang="zh-CN" dirty="0"/>
              <a:t>2</a:t>
            </a:r>
            <a:r>
              <a:rPr lang="zh-CN" altLang="en-US" dirty="0"/>
              <a:t>）具备向量及矩阵计算加速单元的众核架构；</a:t>
            </a:r>
          </a:p>
          <a:p>
            <a:r>
              <a:rPr lang="en-US" altLang="zh-CN" dirty="0"/>
              <a:t>3</a:t>
            </a:r>
            <a:r>
              <a:rPr lang="zh-CN" altLang="en-US" dirty="0"/>
              <a:t>）存算一体架构（近存计算）。</a:t>
            </a:r>
          </a:p>
          <a:p>
            <a:endParaRPr kumimoji="1" lang="zh-CN" altLang="en-US"/>
          </a:p>
        </p:txBody>
      </p:sp>
      <p:sp>
        <p:nvSpPr>
          <p:cNvPr id="4" name="内容占位符 3">
            <a:extLst>
              <a:ext uri="{FF2B5EF4-FFF2-40B4-BE49-F238E27FC236}">
                <a16:creationId xmlns:a16="http://schemas.microsoft.com/office/drawing/2014/main" id="{0ECAB27C-E71E-9649-A82A-5B8C96355DB4}"/>
              </a:ext>
            </a:extLst>
          </p:cNvPr>
          <p:cNvSpPr>
            <a:spLocks noGrp="1"/>
          </p:cNvSpPr>
          <p:nvPr>
            <p:ph sz="half" idx="10"/>
          </p:nvPr>
        </p:nvSpPr>
        <p:spPr/>
        <p:txBody>
          <a:bodyPr/>
          <a:lstStyle/>
          <a:p>
            <a:endParaRPr kumimoji="1" lang="zh-CN" altLang="en-US"/>
          </a:p>
        </p:txBody>
      </p:sp>
      <p:pic>
        <p:nvPicPr>
          <p:cNvPr id="5" name="图片 4">
            <a:extLst>
              <a:ext uri="{FF2B5EF4-FFF2-40B4-BE49-F238E27FC236}">
                <a16:creationId xmlns:a16="http://schemas.microsoft.com/office/drawing/2014/main" id="{25B1A2BB-C661-6D44-B86F-8AD5442250D1}"/>
              </a:ext>
            </a:extLst>
          </p:cNvPr>
          <p:cNvPicPr>
            <a:picLocks noChangeAspect="1"/>
          </p:cNvPicPr>
          <p:nvPr/>
        </p:nvPicPr>
        <p:blipFill>
          <a:blip r:embed="rId2"/>
          <a:stretch>
            <a:fillRect/>
          </a:stretch>
        </p:blipFill>
        <p:spPr>
          <a:xfrm>
            <a:off x="2065933" y="1495552"/>
            <a:ext cx="6527800" cy="4559300"/>
          </a:xfrm>
          <a:prstGeom prst="rect">
            <a:avLst/>
          </a:prstGeom>
        </p:spPr>
      </p:pic>
    </p:spTree>
    <p:extLst>
      <p:ext uri="{BB962C8B-B14F-4D97-AF65-F5344CB8AC3E}">
        <p14:creationId xmlns:p14="http://schemas.microsoft.com/office/powerpoint/2010/main" val="15416910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Talk Overview</a:t>
            </a:r>
            <a:endParaRPr kumimoji="1" lang="zh-CN" altLang="en-US" b="0" dirty="0">
              <a:solidFill>
                <a:srgbClr val="FFC000"/>
              </a:solidFill>
              <a:latin typeface="Futura Medium" panose="020B0602020204020303" pitchFamily="34" charset="-79"/>
              <a:cs typeface="Futura Medium" panose="020B0602020204020303" pitchFamily="34" charset="-79"/>
            </a:endParaRPr>
          </a:p>
        </p:txBody>
      </p:sp>
      <p:sp>
        <p:nvSpPr>
          <p:cNvPr id="12" name="内容占位符 2">
            <a:extLst>
              <a:ext uri="{FF2B5EF4-FFF2-40B4-BE49-F238E27FC236}">
                <a16:creationId xmlns:a16="http://schemas.microsoft.com/office/drawing/2014/main" id="{777ED92B-92FB-8C4F-8239-77690F664FFA}"/>
              </a:ext>
            </a:extLst>
          </p:cNvPr>
          <p:cNvSpPr>
            <a:spLocks noGrp="1"/>
          </p:cNvSpPr>
          <p:nvPr/>
        </p:nvSpPr>
        <p:spPr>
          <a:xfrm>
            <a:off x="616645" y="1052736"/>
            <a:ext cx="10963473" cy="4824536"/>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a:pPr>
            <a:r>
              <a:rPr lang="zh-CN" altLang="en-US" sz="2800" b="1" dirty="0">
                <a:solidFill>
                  <a:srgbClr val="374154"/>
                </a:solidFill>
                <a:latin typeface="Gill Sans MT" panose="020B0502020104020203" pitchFamily="34" charset="0"/>
              </a:rPr>
              <a:t>基本内容</a:t>
            </a:r>
          </a:p>
          <a:p>
            <a:pPr lvl="1"/>
            <a:r>
              <a:rPr lang="en-US" altLang="zh-CN" sz="2400" dirty="0">
                <a:solidFill>
                  <a:srgbClr val="374154"/>
                </a:solidFill>
                <a:latin typeface="Gill Sans MT" panose="020B0502020104020203" pitchFamily="34" charset="0"/>
              </a:rPr>
              <a:t>DOJO</a:t>
            </a:r>
            <a:r>
              <a:rPr lang="zh-CN" altLang="en-US" sz="2400" dirty="0">
                <a:solidFill>
                  <a:srgbClr val="374154"/>
                </a:solidFill>
                <a:latin typeface="Gill Sans MT" panose="020B0502020104020203" pitchFamily="34" charset="0"/>
              </a:rPr>
              <a:t> 整体架构</a:t>
            </a:r>
            <a:endParaRPr lang="en-US" altLang="zh-CN" sz="2400" dirty="0">
              <a:solidFill>
                <a:srgbClr val="374154"/>
              </a:solidFill>
              <a:latin typeface="Gill Sans MT" panose="020B0502020104020203" pitchFamily="34" charset="0"/>
            </a:endParaRPr>
          </a:p>
          <a:p>
            <a:pPr lvl="1"/>
            <a:r>
              <a:rPr lang="en-US" altLang="zh-CN" sz="2400" dirty="0">
                <a:solidFill>
                  <a:srgbClr val="374154"/>
                </a:solidFill>
                <a:latin typeface="Gill Sans MT" panose="020B0502020104020203" pitchFamily="34" charset="0"/>
              </a:rPr>
              <a:t>DOJO</a:t>
            </a:r>
            <a:r>
              <a:rPr lang="zh-CN" altLang="en-US" sz="2400" dirty="0">
                <a:solidFill>
                  <a:srgbClr val="374154"/>
                </a:solidFill>
                <a:latin typeface="Gill Sans MT" panose="020B0502020104020203" pitchFamily="34" charset="0"/>
              </a:rPr>
              <a:t> </a:t>
            </a:r>
            <a:r>
              <a:rPr lang="en-US" altLang="zh-CN" sz="2400" dirty="0">
                <a:solidFill>
                  <a:srgbClr val="374154"/>
                </a:solidFill>
                <a:latin typeface="Gill Sans MT" panose="020B0502020104020203" pitchFamily="34" charset="0"/>
              </a:rPr>
              <a:t>Core</a:t>
            </a:r>
            <a:r>
              <a:rPr lang="zh-CN" altLang="en-US" sz="2400" dirty="0">
                <a:solidFill>
                  <a:srgbClr val="374154"/>
                </a:solidFill>
                <a:latin typeface="Gill Sans MT" panose="020B0502020104020203" pitchFamily="34" charset="0"/>
              </a:rPr>
              <a:t>架构</a:t>
            </a:r>
            <a:endParaRPr lang="en-US" altLang="zh-CN" sz="2400" dirty="0">
              <a:solidFill>
                <a:srgbClr val="374154"/>
              </a:solidFill>
              <a:latin typeface="Gill Sans MT" panose="020B0502020104020203" pitchFamily="34" charset="0"/>
            </a:endParaRPr>
          </a:p>
          <a:p>
            <a:pPr lvl="1"/>
            <a:r>
              <a:rPr lang="en-US" altLang="zh-CN" sz="2400" dirty="0">
                <a:solidFill>
                  <a:srgbClr val="374154"/>
                </a:solidFill>
                <a:latin typeface="Gill Sans MT" panose="020B0502020104020203" pitchFamily="34" charset="0"/>
              </a:rPr>
              <a:t>DOJO</a:t>
            </a:r>
            <a:r>
              <a:rPr lang="zh-CN" altLang="en-US" sz="2400" dirty="0">
                <a:solidFill>
                  <a:srgbClr val="374154"/>
                </a:solidFill>
                <a:latin typeface="Gill Sans MT" panose="020B0502020104020203" pitchFamily="34" charset="0"/>
              </a:rPr>
              <a:t> </a:t>
            </a:r>
            <a:r>
              <a:rPr lang="en-US" altLang="zh-CN" sz="2400" dirty="0">
                <a:solidFill>
                  <a:srgbClr val="374154"/>
                </a:solidFill>
                <a:latin typeface="Gill Sans MT" panose="020B0502020104020203" pitchFamily="34" charset="0"/>
              </a:rPr>
              <a:t>Core</a:t>
            </a:r>
            <a:r>
              <a:rPr lang="zh-CN" altLang="en-US" sz="2400" dirty="0">
                <a:solidFill>
                  <a:srgbClr val="374154"/>
                </a:solidFill>
                <a:latin typeface="Gill Sans MT" panose="020B0502020104020203" pitchFamily="34" charset="0"/>
              </a:rPr>
              <a:t> 前端处理</a:t>
            </a:r>
            <a:endParaRPr lang="en-US" altLang="zh-CN" sz="2400" dirty="0">
              <a:solidFill>
                <a:srgbClr val="374154"/>
              </a:solidFill>
              <a:latin typeface="Gill Sans MT" panose="020B0502020104020203" pitchFamily="34" charset="0"/>
            </a:endParaRPr>
          </a:p>
          <a:p>
            <a:pPr lvl="1"/>
            <a:r>
              <a:rPr lang="en-US" altLang="zh-CN" sz="2400" dirty="0">
                <a:solidFill>
                  <a:srgbClr val="374154"/>
                </a:solidFill>
                <a:latin typeface="Gill Sans MT" panose="020B0502020104020203" pitchFamily="34" charset="0"/>
              </a:rPr>
              <a:t>DOJO Core</a:t>
            </a:r>
            <a:r>
              <a:rPr lang="zh-CN" altLang="en-US" sz="2400" dirty="0">
                <a:solidFill>
                  <a:srgbClr val="374154"/>
                </a:solidFill>
                <a:latin typeface="Gill Sans MT" panose="020B0502020104020203" pitchFamily="34" charset="0"/>
              </a:rPr>
              <a:t> 执行引擎</a:t>
            </a:r>
            <a:endParaRPr lang="en-US" altLang="zh-CN" sz="2400" dirty="0">
              <a:solidFill>
                <a:srgbClr val="374154"/>
              </a:solidFill>
              <a:latin typeface="Gill Sans MT" panose="020B0502020104020203" pitchFamily="34" charset="0"/>
            </a:endParaRPr>
          </a:p>
          <a:p>
            <a:pPr lvl="1"/>
            <a:r>
              <a:rPr lang="en-US" altLang="zh-CN" sz="2400" dirty="0">
                <a:solidFill>
                  <a:srgbClr val="374154"/>
                </a:solidFill>
                <a:latin typeface="Gill Sans MT" panose="020B0502020104020203" pitchFamily="34" charset="0"/>
              </a:rPr>
              <a:t>SRAM</a:t>
            </a:r>
            <a:r>
              <a:rPr lang="zh-CN" altLang="en-US" sz="2400" dirty="0">
                <a:solidFill>
                  <a:srgbClr val="374154"/>
                </a:solidFill>
                <a:latin typeface="Gill Sans MT" panose="020B0502020104020203" pitchFamily="34" charset="0"/>
              </a:rPr>
              <a:t> 与内存</a:t>
            </a:r>
            <a:endParaRPr lang="en-US" altLang="zh-CN" sz="2400" dirty="0">
              <a:solidFill>
                <a:srgbClr val="374154"/>
              </a:solidFill>
              <a:latin typeface="Gill Sans MT" panose="020B0502020104020203" pitchFamily="34" charset="0"/>
            </a:endParaRPr>
          </a:p>
          <a:p>
            <a:pPr lvl="1"/>
            <a:r>
              <a:rPr lang="zh-CN" altLang="en-US" sz="2400" dirty="0">
                <a:solidFill>
                  <a:srgbClr val="374154"/>
                </a:solidFill>
                <a:latin typeface="Gill Sans MT" panose="020B0502020104020203" pitchFamily="34" charset="0"/>
              </a:rPr>
              <a:t>内核与物理实现</a:t>
            </a:r>
            <a:endParaRPr lang="en-US" altLang="zh-CN" sz="2400" dirty="0">
              <a:solidFill>
                <a:srgbClr val="374154"/>
              </a:solidFill>
              <a:latin typeface="Gill Sans MT" panose="020B0502020104020203" pitchFamily="34" charset="0"/>
            </a:endParaRPr>
          </a:p>
          <a:p>
            <a:pPr lvl="1"/>
            <a:r>
              <a:rPr lang="zh-CN" altLang="en-US" sz="2400" dirty="0">
                <a:solidFill>
                  <a:srgbClr val="374154"/>
                </a:solidFill>
                <a:latin typeface="Gill Sans MT" panose="020B0502020104020203" pitchFamily="34" charset="0"/>
              </a:rPr>
              <a:t>问题与思考</a:t>
            </a:r>
            <a:endParaRPr lang="en-US" altLang="zh-CN" sz="2400" dirty="0">
              <a:solidFill>
                <a:srgbClr val="374154"/>
              </a:solidFill>
              <a:latin typeface="Gill Sans MT" panose="020B0502020104020203" pitchFamily="34" charset="0"/>
            </a:endParaRPr>
          </a:p>
        </p:txBody>
      </p:sp>
      <p:sp>
        <p:nvSpPr>
          <p:cNvPr id="4" name="左大括号 3">
            <a:extLst>
              <a:ext uri="{FF2B5EF4-FFF2-40B4-BE49-F238E27FC236}">
                <a16:creationId xmlns:a16="http://schemas.microsoft.com/office/drawing/2014/main" id="{9C58941A-A823-0340-B5F3-90369C428E8A}"/>
              </a:ext>
            </a:extLst>
          </p:cNvPr>
          <p:cNvSpPr/>
          <p:nvPr/>
        </p:nvSpPr>
        <p:spPr bwMode="auto">
          <a:xfrm flipH="1">
            <a:off x="4370189" y="3068960"/>
            <a:ext cx="360040" cy="1944216"/>
          </a:xfrm>
          <a:prstGeom prst="leftBrace">
            <a:avLst>
              <a:gd name="adj1" fmla="val 8333"/>
              <a:gd name="adj2" fmla="val 46810"/>
            </a:avLst>
          </a:prstGeom>
          <a:ln w="38100" cap="flat" cmpd="sng" algn="ctr">
            <a:solidFill>
              <a:srgbClr val="C00000"/>
            </a:solidFill>
            <a:prstDash val="solid"/>
            <a:round/>
            <a:headEnd type="none" w="med" len="med"/>
            <a:tailEnd type="none" w="med" len="med"/>
            <a:extLst>
              <a:ext uri="{C807C97D-BFC1-408E-A445-0C87EB9F89A2}">
                <ask:lineSketchStyleProps xmlns:ask="http://schemas.microsoft.com/office/drawing/2018/sketchyshapes" sd="2441405218">
                  <a:custGeom>
                    <a:avLst/>
                    <a:gdLst>
                      <a:gd name="connsiteX0" fmla="*/ 360040 w 360040"/>
                      <a:gd name="connsiteY0" fmla="*/ 1944216 h 1944216"/>
                      <a:gd name="connsiteX1" fmla="*/ 180020 w 360040"/>
                      <a:gd name="connsiteY1" fmla="*/ 1914214 h 1944216"/>
                      <a:gd name="connsiteX2" fmla="*/ 180020 w 360040"/>
                      <a:gd name="connsiteY2" fmla="*/ 1436893 h 1944216"/>
                      <a:gd name="connsiteX3" fmla="*/ 180020 w 360040"/>
                      <a:gd name="connsiteY3" fmla="*/ 940090 h 1944216"/>
                      <a:gd name="connsiteX4" fmla="*/ 0 w 360040"/>
                      <a:gd name="connsiteY4" fmla="*/ 910088 h 1944216"/>
                      <a:gd name="connsiteX5" fmla="*/ 180020 w 360040"/>
                      <a:gd name="connsiteY5" fmla="*/ 880086 h 1944216"/>
                      <a:gd name="connsiteX6" fmla="*/ 180020 w 360040"/>
                      <a:gd name="connsiteY6" fmla="*/ 463545 h 1944216"/>
                      <a:gd name="connsiteX7" fmla="*/ 180020 w 360040"/>
                      <a:gd name="connsiteY7" fmla="*/ 30002 h 1944216"/>
                      <a:gd name="connsiteX8" fmla="*/ 360040 w 360040"/>
                      <a:gd name="connsiteY8" fmla="*/ 0 h 1944216"/>
                      <a:gd name="connsiteX9" fmla="*/ 360040 w 360040"/>
                      <a:gd name="connsiteY9" fmla="*/ 589746 h 1944216"/>
                      <a:gd name="connsiteX10" fmla="*/ 360040 w 360040"/>
                      <a:gd name="connsiteY10" fmla="*/ 1218375 h 1944216"/>
                      <a:gd name="connsiteX11" fmla="*/ 360040 w 360040"/>
                      <a:gd name="connsiteY11" fmla="*/ 1944216 h 1944216"/>
                      <a:gd name="connsiteX0" fmla="*/ 360040 w 360040"/>
                      <a:gd name="connsiteY0" fmla="*/ 1944216 h 1944216"/>
                      <a:gd name="connsiteX1" fmla="*/ 180020 w 360040"/>
                      <a:gd name="connsiteY1" fmla="*/ 1914214 h 1944216"/>
                      <a:gd name="connsiteX2" fmla="*/ 180020 w 360040"/>
                      <a:gd name="connsiteY2" fmla="*/ 1417411 h 1944216"/>
                      <a:gd name="connsiteX3" fmla="*/ 180020 w 360040"/>
                      <a:gd name="connsiteY3" fmla="*/ 940090 h 1944216"/>
                      <a:gd name="connsiteX4" fmla="*/ 0 w 360040"/>
                      <a:gd name="connsiteY4" fmla="*/ 910088 h 1944216"/>
                      <a:gd name="connsiteX5" fmla="*/ 180020 w 360040"/>
                      <a:gd name="connsiteY5" fmla="*/ 880086 h 1944216"/>
                      <a:gd name="connsiteX6" fmla="*/ 180020 w 360040"/>
                      <a:gd name="connsiteY6" fmla="*/ 480547 h 1944216"/>
                      <a:gd name="connsiteX7" fmla="*/ 180020 w 360040"/>
                      <a:gd name="connsiteY7" fmla="*/ 30002 h 1944216"/>
                      <a:gd name="connsiteX8" fmla="*/ 360040 w 360040"/>
                      <a:gd name="connsiteY8" fmla="*/ 0 h 1944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0040" h="1944216" stroke="0" extrusionOk="0">
                        <a:moveTo>
                          <a:pt x="360040" y="1944216"/>
                        </a:moveTo>
                        <a:cubicBezTo>
                          <a:pt x="257975" y="1946160"/>
                          <a:pt x="182425" y="1930259"/>
                          <a:pt x="180020" y="1914214"/>
                        </a:cubicBezTo>
                        <a:cubicBezTo>
                          <a:pt x="201469" y="1818540"/>
                          <a:pt x="194480" y="1551631"/>
                          <a:pt x="180020" y="1436893"/>
                        </a:cubicBezTo>
                        <a:cubicBezTo>
                          <a:pt x="165560" y="1322155"/>
                          <a:pt x="161808" y="1117862"/>
                          <a:pt x="180020" y="940090"/>
                        </a:cubicBezTo>
                        <a:cubicBezTo>
                          <a:pt x="177630" y="925573"/>
                          <a:pt x="111321" y="924565"/>
                          <a:pt x="0" y="910088"/>
                        </a:cubicBezTo>
                        <a:cubicBezTo>
                          <a:pt x="97483" y="913229"/>
                          <a:pt x="178858" y="894936"/>
                          <a:pt x="180020" y="880086"/>
                        </a:cubicBezTo>
                        <a:cubicBezTo>
                          <a:pt x="191200" y="682060"/>
                          <a:pt x="192870" y="621388"/>
                          <a:pt x="180020" y="463545"/>
                        </a:cubicBezTo>
                        <a:cubicBezTo>
                          <a:pt x="167170" y="305702"/>
                          <a:pt x="190375" y="231523"/>
                          <a:pt x="180020" y="30002"/>
                        </a:cubicBezTo>
                        <a:cubicBezTo>
                          <a:pt x="190306" y="12789"/>
                          <a:pt x="263509" y="139"/>
                          <a:pt x="360040" y="0"/>
                        </a:cubicBezTo>
                        <a:cubicBezTo>
                          <a:pt x="333664" y="287735"/>
                          <a:pt x="336029" y="421375"/>
                          <a:pt x="360040" y="589746"/>
                        </a:cubicBezTo>
                        <a:cubicBezTo>
                          <a:pt x="384051" y="758117"/>
                          <a:pt x="357580" y="987435"/>
                          <a:pt x="360040" y="1218375"/>
                        </a:cubicBezTo>
                        <a:cubicBezTo>
                          <a:pt x="362500" y="1449315"/>
                          <a:pt x="347249" y="1740007"/>
                          <a:pt x="360040" y="1944216"/>
                        </a:cubicBezTo>
                        <a:close/>
                      </a:path>
                      <a:path w="360040" h="1944216" fill="none" extrusionOk="0">
                        <a:moveTo>
                          <a:pt x="360040" y="1944216"/>
                        </a:moveTo>
                        <a:cubicBezTo>
                          <a:pt x="261787" y="1944882"/>
                          <a:pt x="181852" y="1931166"/>
                          <a:pt x="180020" y="1914214"/>
                        </a:cubicBezTo>
                        <a:cubicBezTo>
                          <a:pt x="204117" y="1683061"/>
                          <a:pt x="197275" y="1623381"/>
                          <a:pt x="180020" y="1417411"/>
                        </a:cubicBezTo>
                        <a:cubicBezTo>
                          <a:pt x="162765" y="1211441"/>
                          <a:pt x="177132" y="1077683"/>
                          <a:pt x="180020" y="940090"/>
                        </a:cubicBezTo>
                        <a:cubicBezTo>
                          <a:pt x="171167" y="924329"/>
                          <a:pt x="85730" y="895129"/>
                          <a:pt x="0" y="910088"/>
                        </a:cubicBezTo>
                        <a:cubicBezTo>
                          <a:pt x="98620" y="912868"/>
                          <a:pt x="180633" y="896582"/>
                          <a:pt x="180020" y="880086"/>
                        </a:cubicBezTo>
                        <a:cubicBezTo>
                          <a:pt x="171350" y="739518"/>
                          <a:pt x="191626" y="594508"/>
                          <a:pt x="180020" y="480547"/>
                        </a:cubicBezTo>
                        <a:cubicBezTo>
                          <a:pt x="168414" y="366586"/>
                          <a:pt x="201244" y="226816"/>
                          <a:pt x="180020" y="30002"/>
                        </a:cubicBezTo>
                        <a:cubicBezTo>
                          <a:pt x="190805" y="4701"/>
                          <a:pt x="252175" y="2905"/>
                          <a:pt x="360040" y="0"/>
                        </a:cubicBezTo>
                      </a:path>
                    </a:pathLst>
                  </a:custGeom>
                  <ask:type>
                    <ask:lineSketchFreehand/>
                  </ask:type>
                </ask:lineSketchStyleProps>
              </a:ext>
            </a:extLst>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a:p>
        </p:txBody>
      </p:sp>
    </p:spTree>
    <p:extLst>
      <p:ext uri="{BB962C8B-B14F-4D97-AF65-F5344CB8AC3E}">
        <p14:creationId xmlns:p14="http://schemas.microsoft.com/office/powerpoint/2010/main" val="118754771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817D35C9-BC62-7A49-9C6C-6AB4B4A4CE6D}"/>
              </a:ext>
            </a:extLst>
          </p:cNvPr>
          <p:cNvSpPr>
            <a:spLocks noGrp="1"/>
          </p:cNvSpPr>
          <p:nvPr>
            <p:ph type="title"/>
          </p:nvPr>
        </p:nvSpPr>
        <p:spPr/>
        <p:txBody>
          <a:bodyPr/>
          <a:lstStyle/>
          <a:p>
            <a:r>
              <a:rPr lang="en-US" altLang="zh-CN" dirty="0">
                <a:latin typeface="+mj-ea"/>
                <a:ea typeface="+mj-ea"/>
              </a:rPr>
              <a:t>DOJO</a:t>
            </a:r>
            <a:r>
              <a:rPr lang="zh-CN" altLang="en-US" dirty="0">
                <a:latin typeface="+mj-ea"/>
                <a:ea typeface="+mj-ea"/>
              </a:rPr>
              <a:t> </a:t>
            </a:r>
            <a:r>
              <a:rPr lang="zh-CN" altLang="en-US" dirty="0"/>
              <a:t>超级计算机系统：</a:t>
            </a:r>
            <a:r>
              <a:rPr lang="en-US" altLang="zh-CN" dirty="0"/>
              <a:t>D1</a:t>
            </a:r>
            <a:r>
              <a:rPr lang="zh-CN" altLang="en-US" dirty="0"/>
              <a:t> 芯片、训练 </a:t>
            </a:r>
            <a:r>
              <a:rPr lang="en-US" altLang="zh-CN" dirty="0"/>
              <a:t>Tile</a:t>
            </a:r>
            <a:r>
              <a:rPr lang="zh-CN" altLang="en-US" dirty="0"/>
              <a:t> 和 </a:t>
            </a:r>
            <a:r>
              <a:rPr lang="en-US" altLang="zh-CN" dirty="0"/>
              <a:t>ExaPOD</a:t>
            </a:r>
            <a:r>
              <a:rPr lang="zh-CN" altLang="en-US" dirty="0"/>
              <a:t> 集群</a:t>
            </a:r>
            <a:endParaRPr lang="zh-CN" altLang="en-US" dirty="0">
              <a:latin typeface="+mj-ea"/>
              <a:ea typeface="+mj-ea"/>
            </a:endParaRPr>
          </a:p>
        </p:txBody>
      </p:sp>
      <p:sp>
        <p:nvSpPr>
          <p:cNvPr id="7" name="内容占位符 6">
            <a:extLst>
              <a:ext uri="{FF2B5EF4-FFF2-40B4-BE49-F238E27FC236}">
                <a16:creationId xmlns:a16="http://schemas.microsoft.com/office/drawing/2014/main" id="{55BE8FF6-6DD5-A145-B56A-483AEC96D5D4}"/>
              </a:ext>
            </a:extLst>
          </p:cNvPr>
          <p:cNvSpPr>
            <a:spLocks noGrp="1"/>
          </p:cNvSpPr>
          <p:nvPr>
            <p:ph sz="half" idx="1"/>
          </p:nvPr>
        </p:nvSpPr>
        <p:spPr>
          <a:xfrm>
            <a:off x="623635" y="1412776"/>
            <a:ext cx="10963473" cy="1008112"/>
          </a:xfrm>
        </p:spPr>
        <p:txBody>
          <a:bodyPr/>
          <a:lstStyle/>
          <a:p>
            <a:r>
              <a:rPr lang="zh-CN" altLang="en-US" dirty="0"/>
              <a:t>每</a:t>
            </a:r>
            <a:r>
              <a:rPr lang="en-US" altLang="zh-CN" dirty="0"/>
              <a:t>354</a:t>
            </a:r>
            <a:r>
              <a:rPr lang="zh-CN" altLang="en-US" dirty="0"/>
              <a:t>个</a:t>
            </a:r>
            <a:r>
              <a:rPr lang="en-US" altLang="zh-CN" dirty="0"/>
              <a:t>Dojo</a:t>
            </a:r>
            <a:r>
              <a:rPr lang="zh-CN" altLang="en-US" dirty="0"/>
              <a:t>核心组成一块</a:t>
            </a:r>
            <a:r>
              <a:rPr lang="en-US" altLang="zh-CN" dirty="0"/>
              <a:t>D1</a:t>
            </a:r>
            <a:r>
              <a:rPr lang="zh-CN" altLang="en-US" dirty="0"/>
              <a:t>芯片，而每</a:t>
            </a:r>
            <a:r>
              <a:rPr lang="en-US" altLang="zh-CN" dirty="0"/>
              <a:t>25</a:t>
            </a:r>
            <a:r>
              <a:rPr lang="zh-CN" altLang="en-US" dirty="0"/>
              <a:t>颗芯片组成一个训练模组。最后</a:t>
            </a:r>
            <a:r>
              <a:rPr lang="en-US" altLang="zh-CN" dirty="0"/>
              <a:t>120</a:t>
            </a:r>
            <a:r>
              <a:rPr lang="zh-CN" altLang="en-US" dirty="0"/>
              <a:t>个训练模组组成一组</a:t>
            </a:r>
            <a:r>
              <a:rPr lang="en-US" altLang="zh-CN" dirty="0"/>
              <a:t>ExaPOD</a:t>
            </a:r>
            <a:r>
              <a:rPr lang="zh-CN" altLang="en-US" dirty="0"/>
              <a:t>计算集群，共计</a:t>
            </a:r>
            <a:r>
              <a:rPr lang="en-US" altLang="zh-CN" dirty="0"/>
              <a:t>3000</a:t>
            </a:r>
            <a:r>
              <a:rPr lang="zh-CN" altLang="en-US" dirty="0"/>
              <a:t>颗</a:t>
            </a:r>
            <a:r>
              <a:rPr lang="en-US" altLang="zh-CN" dirty="0"/>
              <a:t>D1</a:t>
            </a:r>
            <a:r>
              <a:rPr lang="zh-CN" altLang="en-US" dirty="0"/>
              <a:t>芯片。</a:t>
            </a:r>
          </a:p>
        </p:txBody>
      </p:sp>
      <p:graphicFrame>
        <p:nvGraphicFramePr>
          <p:cNvPr id="11" name="表格 10">
            <a:extLst>
              <a:ext uri="{FF2B5EF4-FFF2-40B4-BE49-F238E27FC236}">
                <a16:creationId xmlns:a16="http://schemas.microsoft.com/office/drawing/2014/main" id="{8E768DE2-9286-1F4C-9450-91F94534CB11}"/>
              </a:ext>
            </a:extLst>
          </p:cNvPr>
          <p:cNvGraphicFramePr>
            <a:graphicFrameLocks noGrp="1"/>
          </p:cNvGraphicFramePr>
          <p:nvPr/>
        </p:nvGraphicFramePr>
        <p:xfrm>
          <a:off x="1417860" y="2564905"/>
          <a:ext cx="10009115" cy="3744415"/>
        </p:xfrm>
        <a:graphic>
          <a:graphicData uri="http://schemas.openxmlformats.org/drawingml/2006/table">
            <a:tbl>
              <a:tblPr firstRow="1" bandRow="1">
                <a:tableStyleId>{5940675A-B579-460E-94D1-54222C63F5DA}</a:tableStyleId>
              </a:tblPr>
              <a:tblGrid>
                <a:gridCol w="1077803">
                  <a:extLst>
                    <a:ext uri="{9D8B030D-6E8A-4147-A177-3AD203B41FA5}">
                      <a16:colId xmlns:a16="http://schemas.microsoft.com/office/drawing/2014/main" val="3743124973"/>
                    </a:ext>
                  </a:extLst>
                </a:gridCol>
                <a:gridCol w="1346785">
                  <a:extLst>
                    <a:ext uri="{9D8B030D-6E8A-4147-A177-3AD203B41FA5}">
                      <a16:colId xmlns:a16="http://schemas.microsoft.com/office/drawing/2014/main" val="3214137400"/>
                    </a:ext>
                  </a:extLst>
                </a:gridCol>
                <a:gridCol w="1382227">
                  <a:extLst>
                    <a:ext uri="{9D8B030D-6E8A-4147-A177-3AD203B41FA5}">
                      <a16:colId xmlns:a16="http://schemas.microsoft.com/office/drawing/2014/main" val="617779102"/>
                    </a:ext>
                  </a:extLst>
                </a:gridCol>
                <a:gridCol w="1382227">
                  <a:extLst>
                    <a:ext uri="{9D8B030D-6E8A-4147-A177-3AD203B41FA5}">
                      <a16:colId xmlns:a16="http://schemas.microsoft.com/office/drawing/2014/main" val="1607574644"/>
                    </a:ext>
                  </a:extLst>
                </a:gridCol>
                <a:gridCol w="4820073">
                  <a:extLst>
                    <a:ext uri="{9D8B030D-6E8A-4147-A177-3AD203B41FA5}">
                      <a16:colId xmlns:a16="http://schemas.microsoft.com/office/drawing/2014/main" val="3337542929"/>
                    </a:ext>
                  </a:extLst>
                </a:gridCol>
              </a:tblGrid>
              <a:tr h="479427">
                <a:tc>
                  <a:txBody>
                    <a:bodyPr/>
                    <a:lstStyle/>
                    <a:p>
                      <a:pPr algn="ctr"/>
                      <a:r>
                        <a:rPr lang="zh-CN" altLang="en-US" sz="1600" b="1" dirty="0">
                          <a:solidFill>
                            <a:srgbClr val="59595A"/>
                          </a:solidFill>
                          <a:latin typeface="Gill Sans MT" panose="020B0502020104020203" pitchFamily="34" charset="0"/>
                          <a:ea typeface="+mj-ea"/>
                        </a:rPr>
                        <a:t>分层</a:t>
                      </a:r>
                    </a:p>
                  </a:txBody>
                  <a:tcPr anchor="ctr"/>
                </a:tc>
                <a:tc>
                  <a:txBody>
                    <a:bodyPr/>
                    <a:lstStyle/>
                    <a:p>
                      <a:pPr algn="ctr"/>
                      <a:r>
                        <a:rPr lang="zh-CN" altLang="en-US" sz="1600" b="1" dirty="0">
                          <a:solidFill>
                            <a:srgbClr val="59595A"/>
                          </a:solidFill>
                          <a:latin typeface="Gill Sans MT" panose="020B0502020104020203" pitchFamily="34" charset="0"/>
                          <a:ea typeface="+mj-ea"/>
                        </a:rPr>
                        <a:t>名称</a:t>
                      </a:r>
                    </a:p>
                  </a:txBody>
                  <a:tcPr anchor="ctr"/>
                </a:tc>
                <a:tc>
                  <a:txBody>
                    <a:bodyPr/>
                    <a:lstStyle/>
                    <a:p>
                      <a:pPr algn="ctr"/>
                      <a:r>
                        <a:rPr lang="zh-CN" altLang="en-US" sz="1600" b="1" dirty="0">
                          <a:solidFill>
                            <a:srgbClr val="59595A"/>
                          </a:solidFill>
                          <a:latin typeface="Gill Sans MT" panose="020B0502020104020203" pitchFamily="34" charset="0"/>
                          <a:ea typeface="+mj-ea"/>
                        </a:rPr>
                        <a:t>片上</a:t>
                      </a:r>
                      <a:r>
                        <a:rPr lang="en-US" altLang="zh-CN" sz="1600" b="1" dirty="0">
                          <a:solidFill>
                            <a:srgbClr val="59595A"/>
                          </a:solidFill>
                          <a:latin typeface="Gill Sans MT" panose="020B0502020104020203" pitchFamily="34" charset="0"/>
                          <a:ea typeface="+mj-ea"/>
                        </a:rPr>
                        <a:t>SRAM</a:t>
                      </a:r>
                      <a:endParaRPr lang="zh-CN" altLang="en-US" sz="1600" b="1" dirty="0">
                        <a:solidFill>
                          <a:srgbClr val="59595A"/>
                        </a:solidFill>
                        <a:latin typeface="Gill Sans MT" panose="020B0502020104020203" pitchFamily="34" charset="0"/>
                        <a:ea typeface="+mj-ea"/>
                      </a:endParaRPr>
                    </a:p>
                  </a:txBody>
                  <a:tcPr anchor="ctr"/>
                </a:tc>
                <a:tc>
                  <a:txBody>
                    <a:bodyPr/>
                    <a:lstStyle/>
                    <a:p>
                      <a:pPr algn="ctr"/>
                      <a:r>
                        <a:rPr lang="zh-CN" altLang="en-US" sz="1600" b="1" dirty="0">
                          <a:solidFill>
                            <a:srgbClr val="59595A"/>
                          </a:solidFill>
                          <a:latin typeface="Gill Sans MT" panose="020B0502020104020203" pitchFamily="34" charset="0"/>
                          <a:ea typeface="+mj-ea"/>
                        </a:rPr>
                        <a:t>算力</a:t>
                      </a:r>
                    </a:p>
                  </a:txBody>
                  <a:tcPr anchor="ctr"/>
                </a:tc>
                <a:tc>
                  <a:txBody>
                    <a:bodyPr/>
                    <a:lstStyle/>
                    <a:p>
                      <a:pPr algn="ctr"/>
                      <a:r>
                        <a:rPr lang="zh-CN" altLang="en-US" sz="1600" b="1" dirty="0">
                          <a:solidFill>
                            <a:srgbClr val="59595A"/>
                          </a:solidFill>
                          <a:latin typeface="Gill Sans MT" panose="020B0502020104020203" pitchFamily="34" charset="0"/>
                          <a:ea typeface="+mj-ea"/>
                        </a:rPr>
                        <a:t>备注</a:t>
                      </a:r>
                    </a:p>
                  </a:txBody>
                  <a:tcPr anchor="ctr"/>
                </a:tc>
                <a:extLst>
                  <a:ext uri="{0D108BD9-81ED-4DB2-BD59-A6C34878D82A}">
                    <a16:rowId xmlns:a16="http://schemas.microsoft.com/office/drawing/2014/main" val="2911731517"/>
                  </a:ext>
                </a:extLst>
              </a:tr>
              <a:tr h="816247">
                <a:tc>
                  <a:txBody>
                    <a:bodyPr/>
                    <a:lstStyle/>
                    <a:p>
                      <a:pPr algn="ctr"/>
                      <a:r>
                        <a:rPr lang="zh-CN" altLang="en-US" sz="1600" dirty="0">
                          <a:solidFill>
                            <a:srgbClr val="59595A"/>
                          </a:solidFill>
                          <a:latin typeface="Gill Sans MT" panose="020B0502020104020203" pitchFamily="34" charset="0"/>
                          <a:ea typeface="+mj-ea"/>
                        </a:rPr>
                        <a:t>内核</a:t>
                      </a:r>
                    </a:p>
                  </a:txBody>
                  <a:tcPr anchor="ctr"/>
                </a:tc>
                <a:tc>
                  <a:txBody>
                    <a:bodyPr/>
                    <a:lstStyle/>
                    <a:p>
                      <a:pPr algn="ctr"/>
                      <a:r>
                        <a:rPr lang="en-US" altLang="zh-CN" sz="1600" dirty="0">
                          <a:solidFill>
                            <a:srgbClr val="59595A"/>
                          </a:solidFill>
                          <a:latin typeface="Gill Sans MT" panose="020B0502020104020203" pitchFamily="34" charset="0"/>
                          <a:ea typeface="+mj-ea"/>
                        </a:rPr>
                        <a:t>DOJO</a:t>
                      </a:r>
                      <a:r>
                        <a:rPr lang="zh-CN" altLang="en-US" sz="1600" dirty="0">
                          <a:solidFill>
                            <a:srgbClr val="59595A"/>
                          </a:solidFill>
                          <a:latin typeface="Gill Sans MT" panose="020B0502020104020203" pitchFamily="34" charset="0"/>
                          <a:ea typeface="+mj-ea"/>
                        </a:rPr>
                        <a:t> </a:t>
                      </a:r>
                      <a:r>
                        <a:rPr lang="en-US" altLang="zh-CN" sz="1600" dirty="0">
                          <a:solidFill>
                            <a:srgbClr val="59595A"/>
                          </a:solidFill>
                          <a:latin typeface="Gill Sans MT" panose="020B0502020104020203" pitchFamily="34" charset="0"/>
                          <a:ea typeface="+mj-ea"/>
                        </a:rPr>
                        <a:t>Core</a:t>
                      </a:r>
                      <a:endParaRPr lang="zh-CN" altLang="en-US" sz="1600" dirty="0">
                        <a:solidFill>
                          <a:srgbClr val="59595A"/>
                        </a:solidFill>
                        <a:latin typeface="Gill Sans MT" panose="020B0502020104020203" pitchFamily="34" charset="0"/>
                        <a:ea typeface="+mj-ea"/>
                      </a:endParaRPr>
                    </a:p>
                  </a:txBody>
                  <a:tcPr anchor="ctr"/>
                </a:tc>
                <a:tc>
                  <a:txBody>
                    <a:bodyPr/>
                    <a:lstStyle/>
                    <a:p>
                      <a:pPr algn="ctr"/>
                      <a:r>
                        <a:rPr lang="en-US" altLang="zh-CN" sz="1600" dirty="0">
                          <a:solidFill>
                            <a:srgbClr val="59595A"/>
                          </a:solidFill>
                          <a:latin typeface="Gill Sans MT" panose="020B0502020104020203" pitchFamily="34" charset="0"/>
                          <a:ea typeface="+mj-ea"/>
                        </a:rPr>
                        <a:t>1.25MB</a:t>
                      </a:r>
                      <a:endParaRPr lang="zh-CN" altLang="en-US" sz="1600" dirty="0">
                        <a:solidFill>
                          <a:srgbClr val="59595A"/>
                        </a:solidFill>
                        <a:latin typeface="Gill Sans MT" panose="020B0502020104020203" pitchFamily="34" charset="0"/>
                        <a:ea typeface="+mj-ea"/>
                      </a:endParaRPr>
                    </a:p>
                  </a:txBody>
                  <a:tcPr anchor="ctr"/>
                </a:tc>
                <a:tc>
                  <a:txBody>
                    <a:bodyPr/>
                    <a:lstStyle/>
                    <a:p>
                      <a:pPr algn="ctr"/>
                      <a:r>
                        <a:rPr lang="en-US" altLang="zh-CN" sz="1600" dirty="0">
                          <a:solidFill>
                            <a:srgbClr val="59595A"/>
                          </a:solidFill>
                          <a:latin typeface="Gill Sans MT" panose="020B0502020104020203" pitchFamily="34" charset="0"/>
                          <a:ea typeface="+mj-ea"/>
                        </a:rPr>
                        <a:t>1.024</a:t>
                      </a:r>
                      <a:r>
                        <a:rPr lang="zh-CN" altLang="en-US" sz="1600" dirty="0">
                          <a:solidFill>
                            <a:srgbClr val="59595A"/>
                          </a:solidFill>
                          <a:latin typeface="Gill Sans MT" panose="020B0502020104020203" pitchFamily="34" charset="0"/>
                          <a:ea typeface="+mj-ea"/>
                        </a:rPr>
                        <a:t> </a:t>
                      </a:r>
                      <a:r>
                        <a:rPr lang="en-US" altLang="zh-CN" sz="1600" dirty="0">
                          <a:solidFill>
                            <a:srgbClr val="59595A"/>
                          </a:solidFill>
                          <a:latin typeface="Gill Sans MT" panose="020B0502020104020203" pitchFamily="34" charset="0"/>
                          <a:ea typeface="+mj-ea"/>
                        </a:rPr>
                        <a:t>TFLOPS</a:t>
                      </a:r>
                      <a:endParaRPr lang="zh-CN" altLang="en-US" sz="1600" dirty="0">
                        <a:solidFill>
                          <a:srgbClr val="59595A"/>
                        </a:solidFill>
                        <a:latin typeface="Gill Sans MT" panose="020B0502020104020203" pitchFamily="34" charset="0"/>
                        <a:ea typeface="+mj-ea"/>
                      </a:endParaRPr>
                    </a:p>
                  </a:txBody>
                  <a:tcPr anchor="ctr"/>
                </a:tc>
                <a:tc>
                  <a:txBody>
                    <a:bodyPr/>
                    <a:lstStyle/>
                    <a:p>
                      <a:pPr algn="l"/>
                      <a:r>
                        <a:rPr lang="zh-CN" altLang="en-US" sz="1600" dirty="0">
                          <a:solidFill>
                            <a:srgbClr val="59595A"/>
                          </a:solidFill>
                          <a:latin typeface="Gill Sans MT" panose="020B0502020104020203" pitchFamily="34" charset="0"/>
                          <a:ea typeface="+mj-ea"/>
                        </a:rPr>
                        <a:t>单个计算核心，</a:t>
                      </a:r>
                      <a:r>
                        <a:rPr lang="en-US" altLang="zh-CN" sz="1600" dirty="0">
                          <a:solidFill>
                            <a:srgbClr val="59595A"/>
                          </a:solidFill>
                          <a:latin typeface="Gill Sans MT" panose="020B0502020104020203" pitchFamily="34" charset="0"/>
                          <a:ea typeface="+mj-ea"/>
                        </a:rPr>
                        <a:t>64bit</a:t>
                      </a:r>
                      <a:r>
                        <a:rPr lang="zh-CN" altLang="en-US" sz="1600" dirty="0">
                          <a:solidFill>
                            <a:srgbClr val="59595A"/>
                          </a:solidFill>
                          <a:latin typeface="Gill Sans MT" panose="020B0502020104020203" pitchFamily="34" charset="0"/>
                          <a:ea typeface="+mj-ea"/>
                        </a:rPr>
                        <a:t>，</a:t>
                      </a:r>
                      <a:r>
                        <a:rPr lang="en-US" altLang="zh-CN" sz="1600" dirty="0">
                          <a:solidFill>
                            <a:srgbClr val="59595A"/>
                          </a:solidFill>
                          <a:latin typeface="Gill Sans MT" panose="020B0502020104020203" pitchFamily="34" charset="0"/>
                          <a:ea typeface="+mj-ea"/>
                        </a:rPr>
                        <a:t>4</a:t>
                      </a:r>
                      <a:r>
                        <a:rPr lang="zh-CN" altLang="en-US" sz="1600" dirty="0">
                          <a:solidFill>
                            <a:srgbClr val="59595A"/>
                          </a:solidFill>
                          <a:latin typeface="Gill Sans MT" panose="020B0502020104020203" pitchFamily="34" charset="0"/>
                          <a:ea typeface="+mj-ea"/>
                        </a:rPr>
                        <a:t>个</a:t>
                      </a:r>
                      <a:r>
                        <a:rPr lang="en-US" altLang="zh-CN" sz="1600" dirty="0">
                          <a:solidFill>
                            <a:srgbClr val="59595A"/>
                          </a:solidFill>
                          <a:latin typeface="Gill Sans MT" panose="020B0502020104020203" pitchFamily="34" charset="0"/>
                          <a:ea typeface="+mj-ea"/>
                        </a:rPr>
                        <a:t>8x8x4</a:t>
                      </a:r>
                      <a:r>
                        <a:rPr lang="zh-CN" altLang="en-US" sz="1600" dirty="0">
                          <a:solidFill>
                            <a:srgbClr val="59595A"/>
                          </a:solidFill>
                          <a:latin typeface="Gill Sans MT" panose="020B0502020104020203" pitchFamily="34" charset="0"/>
                          <a:ea typeface="+mj-ea"/>
                        </a:rPr>
                        <a:t>矩阵计算核心，</a:t>
                      </a:r>
                      <a:r>
                        <a:rPr lang="en-US" altLang="zh-CN" sz="1600" dirty="0">
                          <a:solidFill>
                            <a:srgbClr val="59595A"/>
                          </a:solidFill>
                          <a:latin typeface="Gill Sans MT" panose="020B0502020104020203" pitchFamily="34" charset="0"/>
                          <a:ea typeface="+mj-ea"/>
                        </a:rPr>
                        <a:t>2GHz</a:t>
                      </a:r>
                      <a:r>
                        <a:rPr lang="zh-CN" altLang="en-US" sz="1600" dirty="0">
                          <a:solidFill>
                            <a:srgbClr val="59595A"/>
                          </a:solidFill>
                          <a:latin typeface="Gill Sans MT" panose="020B0502020104020203" pitchFamily="34" charset="0"/>
                          <a:ea typeface="+mj-ea"/>
                        </a:rPr>
                        <a:t>主频</a:t>
                      </a:r>
                    </a:p>
                  </a:txBody>
                  <a:tcPr anchor="ctr"/>
                </a:tc>
                <a:extLst>
                  <a:ext uri="{0D108BD9-81ED-4DB2-BD59-A6C34878D82A}">
                    <a16:rowId xmlns:a16="http://schemas.microsoft.com/office/drawing/2014/main" val="3829069837"/>
                  </a:ext>
                </a:extLst>
              </a:tr>
              <a:tr h="816247">
                <a:tc>
                  <a:txBody>
                    <a:bodyPr/>
                    <a:lstStyle/>
                    <a:p>
                      <a:pPr algn="ctr"/>
                      <a:r>
                        <a:rPr lang="zh-CN" altLang="en-US" sz="1600" dirty="0">
                          <a:solidFill>
                            <a:srgbClr val="59595A"/>
                          </a:solidFill>
                          <a:latin typeface="Gill Sans MT" panose="020B0502020104020203" pitchFamily="34" charset="0"/>
                          <a:ea typeface="+mj-ea"/>
                        </a:rPr>
                        <a:t>芯片</a:t>
                      </a:r>
                    </a:p>
                  </a:txBody>
                  <a:tcPr anchor="ctr"/>
                </a:tc>
                <a:tc>
                  <a:txBody>
                    <a:bodyPr/>
                    <a:lstStyle/>
                    <a:p>
                      <a:pPr algn="ctr"/>
                      <a:r>
                        <a:rPr lang="en-US" altLang="zh-CN" sz="1600" dirty="0">
                          <a:solidFill>
                            <a:srgbClr val="59595A"/>
                          </a:solidFill>
                          <a:latin typeface="Gill Sans MT" panose="020B0502020104020203" pitchFamily="34" charset="0"/>
                          <a:ea typeface="+mj-ea"/>
                        </a:rPr>
                        <a:t>DOJO</a:t>
                      </a:r>
                      <a:r>
                        <a:rPr lang="zh-CN" altLang="en-US" sz="1600" dirty="0">
                          <a:solidFill>
                            <a:srgbClr val="59595A"/>
                          </a:solidFill>
                          <a:latin typeface="Gill Sans MT" panose="020B0502020104020203" pitchFamily="34" charset="0"/>
                          <a:ea typeface="+mj-ea"/>
                        </a:rPr>
                        <a:t> </a:t>
                      </a:r>
                      <a:r>
                        <a:rPr lang="en-US" altLang="zh-CN" sz="1600" dirty="0">
                          <a:solidFill>
                            <a:srgbClr val="59595A"/>
                          </a:solidFill>
                          <a:latin typeface="Gill Sans MT" panose="020B0502020104020203" pitchFamily="34" charset="0"/>
                          <a:ea typeface="+mj-ea"/>
                        </a:rPr>
                        <a:t>D1</a:t>
                      </a:r>
                      <a:endParaRPr lang="zh-CN" altLang="en-US" sz="1600" dirty="0">
                        <a:solidFill>
                          <a:srgbClr val="59595A"/>
                        </a:solidFill>
                        <a:latin typeface="Gill Sans MT" panose="020B0502020104020203" pitchFamily="34" charset="0"/>
                        <a:ea typeface="+mj-ea"/>
                      </a:endParaRPr>
                    </a:p>
                  </a:txBody>
                  <a:tcPr anchor="ctr"/>
                </a:tc>
                <a:tc>
                  <a:txBody>
                    <a:bodyPr/>
                    <a:lstStyle/>
                    <a:p>
                      <a:pPr algn="ctr"/>
                      <a:r>
                        <a:rPr lang="en-US" altLang="zh-CN" sz="1600" dirty="0">
                          <a:solidFill>
                            <a:srgbClr val="59595A"/>
                          </a:solidFill>
                          <a:latin typeface="Gill Sans MT" panose="020B0502020104020203" pitchFamily="34" charset="0"/>
                          <a:ea typeface="+mj-ea"/>
                        </a:rPr>
                        <a:t>440MB</a:t>
                      </a:r>
                      <a:endParaRPr lang="zh-CN" altLang="en-US" sz="1600" dirty="0">
                        <a:solidFill>
                          <a:srgbClr val="59595A"/>
                        </a:solidFill>
                        <a:latin typeface="Gill Sans MT" panose="020B0502020104020203" pitchFamily="34" charset="0"/>
                        <a:ea typeface="+mj-ea"/>
                      </a:endParaRPr>
                    </a:p>
                  </a:txBody>
                  <a:tcPr anchor="ctr"/>
                </a:tc>
                <a:tc>
                  <a:txBody>
                    <a:bodyPr/>
                    <a:lstStyle/>
                    <a:p>
                      <a:pPr algn="ctr"/>
                      <a:r>
                        <a:rPr lang="en-US" altLang="zh-CN" sz="1600" dirty="0">
                          <a:solidFill>
                            <a:srgbClr val="59595A"/>
                          </a:solidFill>
                          <a:latin typeface="Gill Sans MT" panose="020B0502020104020203" pitchFamily="34" charset="0"/>
                          <a:ea typeface="+mj-ea"/>
                        </a:rPr>
                        <a:t>362</a:t>
                      </a:r>
                      <a:r>
                        <a:rPr lang="zh-CN" altLang="en-US" sz="1600" dirty="0">
                          <a:solidFill>
                            <a:srgbClr val="59595A"/>
                          </a:solidFill>
                          <a:latin typeface="Gill Sans MT" panose="020B0502020104020203" pitchFamily="34" charset="0"/>
                          <a:ea typeface="+mj-ea"/>
                        </a:rPr>
                        <a:t> </a:t>
                      </a:r>
                      <a:r>
                        <a:rPr lang="en-US" altLang="zh-CN" sz="1600" dirty="0">
                          <a:solidFill>
                            <a:srgbClr val="59595A"/>
                          </a:solidFill>
                          <a:latin typeface="Gill Sans MT" panose="020B0502020104020203" pitchFamily="34" charset="0"/>
                          <a:ea typeface="+mj-ea"/>
                        </a:rPr>
                        <a:t>TFLOPS</a:t>
                      </a:r>
                      <a:endParaRPr lang="zh-CN" altLang="en-US" sz="1600" dirty="0">
                        <a:solidFill>
                          <a:srgbClr val="59595A"/>
                        </a:solidFill>
                        <a:latin typeface="Gill Sans MT" panose="020B0502020104020203" pitchFamily="34" charset="0"/>
                        <a:ea typeface="+mj-ea"/>
                      </a:endParaRPr>
                    </a:p>
                  </a:txBody>
                  <a:tcPr anchor="ctr"/>
                </a:tc>
                <a:tc>
                  <a:txBody>
                    <a:bodyPr/>
                    <a:lstStyle/>
                    <a:p>
                      <a:pPr algn="l"/>
                      <a:r>
                        <a:rPr lang="zh-CN" altLang="en-US" sz="1600" dirty="0">
                          <a:solidFill>
                            <a:srgbClr val="59595A"/>
                          </a:solidFill>
                          <a:latin typeface="Gill Sans MT" panose="020B0502020104020203" pitchFamily="34" charset="0"/>
                          <a:ea typeface="+mj-ea"/>
                        </a:rPr>
                        <a:t>单芯片，</a:t>
                      </a:r>
                      <a:r>
                        <a:rPr lang="en-US" altLang="zh-CN" sz="1600" dirty="0">
                          <a:solidFill>
                            <a:srgbClr val="59595A"/>
                          </a:solidFill>
                          <a:latin typeface="Gill Sans MT" panose="020B0502020104020203" pitchFamily="34" charset="0"/>
                          <a:ea typeface="+mj-ea"/>
                        </a:rPr>
                        <a:t>354</a:t>
                      </a:r>
                      <a:r>
                        <a:rPr lang="zh-CN" altLang="en-US" sz="1600" dirty="0">
                          <a:solidFill>
                            <a:srgbClr val="59595A"/>
                          </a:solidFill>
                          <a:latin typeface="Gill Sans MT" panose="020B0502020104020203" pitchFamily="34" charset="0"/>
                          <a:ea typeface="+mj-ea"/>
                        </a:rPr>
                        <a:t>核心数，</a:t>
                      </a:r>
                      <a:r>
                        <a:rPr lang="en-US" altLang="zh-CN" sz="1600" dirty="0">
                          <a:solidFill>
                            <a:srgbClr val="59595A"/>
                          </a:solidFill>
                          <a:latin typeface="Gill Sans MT" panose="020B0502020104020203" pitchFamily="34" charset="0"/>
                          <a:ea typeface="+mj-ea"/>
                        </a:rPr>
                        <a:t>654mm2</a:t>
                      </a:r>
                      <a:endParaRPr lang="zh-CN" altLang="en-US" sz="1600" dirty="0">
                        <a:solidFill>
                          <a:srgbClr val="59595A"/>
                        </a:solidFill>
                        <a:latin typeface="Gill Sans MT" panose="020B0502020104020203" pitchFamily="34" charset="0"/>
                        <a:ea typeface="+mj-ea"/>
                      </a:endParaRPr>
                    </a:p>
                  </a:txBody>
                  <a:tcPr anchor="ctr"/>
                </a:tc>
                <a:extLst>
                  <a:ext uri="{0D108BD9-81ED-4DB2-BD59-A6C34878D82A}">
                    <a16:rowId xmlns:a16="http://schemas.microsoft.com/office/drawing/2014/main" val="4235343888"/>
                  </a:ext>
                </a:extLst>
              </a:tr>
              <a:tr h="816247">
                <a:tc>
                  <a:txBody>
                    <a:bodyPr/>
                    <a:lstStyle/>
                    <a:p>
                      <a:pPr algn="ctr"/>
                      <a:r>
                        <a:rPr lang="zh-CN" altLang="en-US" sz="1600" dirty="0">
                          <a:solidFill>
                            <a:srgbClr val="59595A"/>
                          </a:solidFill>
                          <a:latin typeface="Gill Sans MT" panose="020B0502020104020203" pitchFamily="34" charset="0"/>
                          <a:ea typeface="+mj-ea"/>
                        </a:rPr>
                        <a:t>格点</a:t>
                      </a:r>
                    </a:p>
                  </a:txBody>
                  <a:tcPr anchor="ctr"/>
                </a:tc>
                <a:tc>
                  <a:txBody>
                    <a:bodyPr/>
                    <a:lstStyle/>
                    <a:p>
                      <a:pPr algn="ctr"/>
                      <a:r>
                        <a:rPr lang="en-US" altLang="zh-CN" sz="1600" dirty="0">
                          <a:solidFill>
                            <a:srgbClr val="59595A"/>
                          </a:solidFill>
                          <a:latin typeface="Gill Sans MT" panose="020B0502020104020203" pitchFamily="34" charset="0"/>
                          <a:ea typeface="+mj-ea"/>
                        </a:rPr>
                        <a:t>DOJO</a:t>
                      </a:r>
                      <a:r>
                        <a:rPr lang="zh-CN" altLang="en-US" sz="1600" dirty="0">
                          <a:solidFill>
                            <a:srgbClr val="59595A"/>
                          </a:solidFill>
                          <a:latin typeface="Gill Sans MT" panose="020B0502020104020203" pitchFamily="34" charset="0"/>
                          <a:ea typeface="+mj-ea"/>
                        </a:rPr>
                        <a:t> </a:t>
                      </a:r>
                      <a:r>
                        <a:rPr lang="en-US" altLang="zh-CN" sz="1600" dirty="0">
                          <a:solidFill>
                            <a:srgbClr val="59595A"/>
                          </a:solidFill>
                          <a:latin typeface="Gill Sans MT" panose="020B0502020104020203" pitchFamily="34" charset="0"/>
                          <a:ea typeface="+mj-ea"/>
                        </a:rPr>
                        <a:t>Tile</a:t>
                      </a:r>
                      <a:endParaRPr lang="zh-CN" altLang="en-US" sz="1600" dirty="0">
                        <a:solidFill>
                          <a:srgbClr val="59595A"/>
                        </a:solidFill>
                        <a:latin typeface="Gill Sans MT" panose="020B0502020104020203" pitchFamily="34" charset="0"/>
                        <a:ea typeface="+mj-ea"/>
                      </a:endParaRPr>
                    </a:p>
                  </a:txBody>
                  <a:tcPr anchor="ctr"/>
                </a:tc>
                <a:tc>
                  <a:txBody>
                    <a:bodyPr/>
                    <a:lstStyle/>
                    <a:p>
                      <a:pPr algn="ctr"/>
                      <a:r>
                        <a:rPr lang="en-US" altLang="zh-CN" sz="1600" dirty="0">
                          <a:solidFill>
                            <a:srgbClr val="59595A"/>
                          </a:solidFill>
                          <a:latin typeface="Gill Sans MT" panose="020B0502020104020203" pitchFamily="34" charset="0"/>
                          <a:ea typeface="+mj-ea"/>
                        </a:rPr>
                        <a:t>11GB</a:t>
                      </a:r>
                      <a:endParaRPr lang="zh-CN" altLang="en-US" sz="1600" dirty="0">
                        <a:solidFill>
                          <a:srgbClr val="59595A"/>
                        </a:solidFill>
                        <a:latin typeface="Gill Sans MT" panose="020B0502020104020203" pitchFamily="34" charset="0"/>
                        <a:ea typeface="+mj-ea"/>
                      </a:endParaRPr>
                    </a:p>
                  </a:txBody>
                  <a:tcPr anchor="ctr"/>
                </a:tc>
                <a:tc>
                  <a:txBody>
                    <a:bodyPr/>
                    <a:lstStyle/>
                    <a:p>
                      <a:pPr algn="ctr"/>
                      <a:r>
                        <a:rPr lang="en-US" altLang="zh-CN" sz="1600" dirty="0">
                          <a:solidFill>
                            <a:srgbClr val="59595A"/>
                          </a:solidFill>
                          <a:latin typeface="Gill Sans MT" panose="020B0502020104020203" pitchFamily="34" charset="0"/>
                          <a:ea typeface="+mj-ea"/>
                        </a:rPr>
                        <a:t>9050</a:t>
                      </a:r>
                      <a:r>
                        <a:rPr lang="zh-CN" altLang="en-US" sz="1600" dirty="0">
                          <a:solidFill>
                            <a:srgbClr val="59595A"/>
                          </a:solidFill>
                          <a:latin typeface="Gill Sans MT" panose="020B0502020104020203" pitchFamily="34" charset="0"/>
                          <a:ea typeface="+mj-ea"/>
                        </a:rPr>
                        <a:t> </a:t>
                      </a:r>
                      <a:r>
                        <a:rPr lang="en-US" altLang="zh-CN" sz="1600" dirty="0">
                          <a:solidFill>
                            <a:srgbClr val="59595A"/>
                          </a:solidFill>
                          <a:latin typeface="Gill Sans MT" panose="020B0502020104020203" pitchFamily="34" charset="0"/>
                          <a:ea typeface="+mj-ea"/>
                        </a:rPr>
                        <a:t>TFLOPS</a:t>
                      </a:r>
                      <a:endParaRPr lang="zh-CN" altLang="en-US" sz="1600" dirty="0">
                        <a:solidFill>
                          <a:srgbClr val="59595A"/>
                        </a:solidFill>
                        <a:latin typeface="Gill Sans MT" panose="020B0502020104020203" pitchFamily="34" charset="0"/>
                        <a:ea typeface="+mj-ea"/>
                      </a:endParaRPr>
                    </a:p>
                  </a:txBody>
                  <a:tcPr anchor="ctr"/>
                </a:tc>
                <a:tc>
                  <a:txBody>
                    <a:bodyPr/>
                    <a:lstStyle/>
                    <a:p>
                      <a:pPr algn="l"/>
                      <a:r>
                        <a:rPr lang="zh-CN" altLang="en-US" sz="1600" dirty="0">
                          <a:solidFill>
                            <a:srgbClr val="59595A"/>
                          </a:solidFill>
                          <a:latin typeface="Gill Sans MT" panose="020B0502020104020203" pitchFamily="34" charset="0"/>
                          <a:ea typeface="+mj-ea"/>
                        </a:rPr>
                        <a:t>单个训练模组，每</a:t>
                      </a:r>
                      <a:r>
                        <a:rPr lang="en-US" altLang="zh-CN" sz="1600" dirty="0">
                          <a:solidFill>
                            <a:srgbClr val="59595A"/>
                          </a:solidFill>
                          <a:latin typeface="Gill Sans MT" panose="020B0502020104020203" pitchFamily="34" charset="0"/>
                          <a:ea typeface="+mj-ea"/>
                        </a:rPr>
                        <a:t>5x5</a:t>
                      </a:r>
                      <a:r>
                        <a:rPr lang="zh-CN" altLang="en-US" sz="1600" dirty="0">
                          <a:solidFill>
                            <a:srgbClr val="59595A"/>
                          </a:solidFill>
                          <a:latin typeface="Gill Sans MT" panose="020B0502020104020203" pitchFamily="34" charset="0"/>
                          <a:ea typeface="+mj-ea"/>
                        </a:rPr>
                        <a:t>个芯片组成一个训练模组</a:t>
                      </a:r>
                    </a:p>
                  </a:txBody>
                  <a:tcPr anchor="ctr"/>
                </a:tc>
                <a:extLst>
                  <a:ext uri="{0D108BD9-81ED-4DB2-BD59-A6C34878D82A}">
                    <a16:rowId xmlns:a16="http://schemas.microsoft.com/office/drawing/2014/main" val="2361064064"/>
                  </a:ext>
                </a:extLst>
              </a:tr>
              <a:tr h="816247">
                <a:tc>
                  <a:txBody>
                    <a:bodyPr/>
                    <a:lstStyle/>
                    <a:p>
                      <a:pPr algn="ctr"/>
                      <a:r>
                        <a:rPr lang="zh-CN" altLang="en-US" sz="1600" dirty="0">
                          <a:solidFill>
                            <a:srgbClr val="59595A"/>
                          </a:solidFill>
                          <a:latin typeface="Gill Sans MT" panose="020B0502020104020203" pitchFamily="34" charset="0"/>
                          <a:ea typeface="+mj-ea"/>
                        </a:rPr>
                        <a:t>集群</a:t>
                      </a:r>
                    </a:p>
                  </a:txBody>
                  <a:tcPr anchor="ctr"/>
                </a:tc>
                <a:tc>
                  <a:txBody>
                    <a:bodyPr/>
                    <a:lstStyle/>
                    <a:p>
                      <a:pPr algn="ctr"/>
                      <a:r>
                        <a:rPr lang="en-US" altLang="zh-CN" sz="1600" dirty="0">
                          <a:solidFill>
                            <a:srgbClr val="59595A"/>
                          </a:solidFill>
                          <a:latin typeface="Gill Sans MT" panose="020B0502020104020203" pitchFamily="34" charset="0"/>
                          <a:ea typeface="+mj-ea"/>
                        </a:rPr>
                        <a:t>ExaPOD</a:t>
                      </a:r>
                      <a:endParaRPr lang="zh-CN" altLang="en-US" sz="1600" dirty="0">
                        <a:solidFill>
                          <a:srgbClr val="59595A"/>
                        </a:solidFill>
                        <a:latin typeface="Gill Sans MT" panose="020B0502020104020203" pitchFamily="34" charset="0"/>
                        <a:ea typeface="+mj-ea"/>
                      </a:endParaRPr>
                    </a:p>
                  </a:txBody>
                  <a:tcPr anchor="ctr"/>
                </a:tc>
                <a:tc>
                  <a:txBody>
                    <a:bodyPr/>
                    <a:lstStyle/>
                    <a:p>
                      <a:pPr algn="ctr"/>
                      <a:r>
                        <a:rPr lang="en-US" altLang="zh-CN" sz="1600" dirty="0">
                          <a:solidFill>
                            <a:srgbClr val="59595A"/>
                          </a:solidFill>
                          <a:latin typeface="Gill Sans MT" panose="020B0502020104020203" pitchFamily="34" charset="0"/>
                          <a:ea typeface="+mj-ea"/>
                        </a:rPr>
                        <a:t>1320GB</a:t>
                      </a:r>
                      <a:endParaRPr lang="zh-CN" altLang="en-US" sz="1600" dirty="0">
                        <a:solidFill>
                          <a:srgbClr val="59595A"/>
                        </a:solidFill>
                        <a:latin typeface="Gill Sans MT" panose="020B0502020104020203" pitchFamily="34" charset="0"/>
                        <a:ea typeface="+mj-ea"/>
                      </a:endParaRPr>
                    </a:p>
                  </a:txBody>
                  <a:tcPr anchor="ctr"/>
                </a:tc>
                <a:tc>
                  <a:txBody>
                    <a:bodyPr/>
                    <a:lstStyle/>
                    <a:p>
                      <a:pPr algn="ctr"/>
                      <a:r>
                        <a:rPr lang="en-US" altLang="zh-CN" sz="1600" dirty="0">
                          <a:solidFill>
                            <a:srgbClr val="59595A"/>
                          </a:solidFill>
                          <a:latin typeface="Gill Sans MT" panose="020B0502020104020203" pitchFamily="34" charset="0"/>
                          <a:ea typeface="+mj-ea"/>
                        </a:rPr>
                        <a:t>1.1</a:t>
                      </a:r>
                      <a:r>
                        <a:rPr lang="zh-CN" altLang="en-US" sz="1600" dirty="0">
                          <a:solidFill>
                            <a:srgbClr val="59595A"/>
                          </a:solidFill>
                          <a:latin typeface="Gill Sans MT" panose="020B0502020104020203" pitchFamily="34" charset="0"/>
                          <a:ea typeface="+mj-ea"/>
                        </a:rPr>
                        <a:t> </a:t>
                      </a:r>
                      <a:r>
                        <a:rPr lang="en-US" altLang="zh-CN" sz="1600" dirty="0">
                          <a:solidFill>
                            <a:srgbClr val="59595A"/>
                          </a:solidFill>
                          <a:latin typeface="Gill Sans MT" panose="020B0502020104020203" pitchFamily="34" charset="0"/>
                          <a:ea typeface="+mj-ea"/>
                        </a:rPr>
                        <a:t>EFLOPS</a:t>
                      </a:r>
                      <a:endParaRPr lang="zh-CN" altLang="en-US" sz="1600" dirty="0">
                        <a:solidFill>
                          <a:srgbClr val="59595A"/>
                        </a:solidFill>
                        <a:latin typeface="Gill Sans MT" panose="020B0502020104020203" pitchFamily="34" charset="0"/>
                        <a:ea typeface="+mj-ea"/>
                      </a:endParaRPr>
                    </a:p>
                  </a:txBody>
                  <a:tcPr anchor="ctr"/>
                </a:tc>
                <a:tc>
                  <a:txBody>
                    <a:bodyPr/>
                    <a:lstStyle/>
                    <a:p>
                      <a:pPr algn="l"/>
                      <a:r>
                        <a:rPr lang="zh-CN" altLang="en-US" sz="1600" dirty="0">
                          <a:solidFill>
                            <a:srgbClr val="59595A"/>
                          </a:solidFill>
                          <a:latin typeface="Gill Sans MT" panose="020B0502020104020203" pitchFamily="34" charset="0"/>
                          <a:ea typeface="+mj-ea"/>
                        </a:rPr>
                        <a:t>训练集群，每</a:t>
                      </a:r>
                      <a:r>
                        <a:rPr lang="en-US" altLang="zh-CN" sz="1600" dirty="0">
                          <a:solidFill>
                            <a:srgbClr val="59595A"/>
                          </a:solidFill>
                          <a:latin typeface="Gill Sans MT" panose="020B0502020104020203" pitchFamily="34" charset="0"/>
                          <a:ea typeface="+mj-ea"/>
                        </a:rPr>
                        <a:t>12</a:t>
                      </a:r>
                      <a:r>
                        <a:rPr lang="zh-CN" altLang="en-US" sz="1600" dirty="0">
                          <a:solidFill>
                            <a:srgbClr val="59595A"/>
                          </a:solidFill>
                          <a:latin typeface="Gill Sans MT" panose="020B0502020104020203" pitchFamily="34" charset="0"/>
                          <a:ea typeface="+mj-ea"/>
                        </a:rPr>
                        <a:t>个训练模组组成一个机柜，每</a:t>
                      </a:r>
                      <a:r>
                        <a:rPr lang="en-US" altLang="zh-CN" sz="1600" dirty="0">
                          <a:solidFill>
                            <a:srgbClr val="59595A"/>
                          </a:solidFill>
                          <a:latin typeface="Gill Sans MT" panose="020B0502020104020203" pitchFamily="34" charset="0"/>
                          <a:ea typeface="+mj-ea"/>
                        </a:rPr>
                        <a:t>10</a:t>
                      </a:r>
                      <a:r>
                        <a:rPr lang="zh-CN" altLang="en-US" sz="1600" dirty="0">
                          <a:solidFill>
                            <a:srgbClr val="59595A"/>
                          </a:solidFill>
                          <a:latin typeface="Gill Sans MT" panose="020B0502020104020203" pitchFamily="34" charset="0"/>
                          <a:ea typeface="+mj-ea"/>
                        </a:rPr>
                        <a:t>个机柜组成一个</a:t>
                      </a:r>
                      <a:r>
                        <a:rPr lang="en-US" altLang="zh-CN" sz="1600" dirty="0">
                          <a:solidFill>
                            <a:srgbClr val="59595A"/>
                          </a:solidFill>
                          <a:latin typeface="Gill Sans MT" panose="020B0502020104020203" pitchFamily="34" charset="0"/>
                          <a:ea typeface="+mj-ea"/>
                        </a:rPr>
                        <a:t>ExaPOD</a:t>
                      </a:r>
                      <a:r>
                        <a:rPr lang="zh-CN" altLang="en-US" sz="1600" dirty="0">
                          <a:solidFill>
                            <a:srgbClr val="59595A"/>
                          </a:solidFill>
                          <a:latin typeface="Gill Sans MT" panose="020B0502020104020203" pitchFamily="34" charset="0"/>
                          <a:ea typeface="+mj-ea"/>
                        </a:rPr>
                        <a:t>，一共</a:t>
                      </a:r>
                      <a:r>
                        <a:rPr lang="en-US" altLang="zh-CN" sz="1600" dirty="0">
                          <a:solidFill>
                            <a:srgbClr val="59595A"/>
                          </a:solidFill>
                          <a:latin typeface="Gill Sans MT" panose="020B0502020104020203" pitchFamily="34" charset="0"/>
                          <a:ea typeface="+mj-ea"/>
                        </a:rPr>
                        <a:t>3000</a:t>
                      </a:r>
                      <a:r>
                        <a:rPr lang="zh-CN" altLang="en-US" sz="1600" dirty="0">
                          <a:solidFill>
                            <a:srgbClr val="59595A"/>
                          </a:solidFill>
                          <a:latin typeface="Gill Sans MT" panose="020B0502020104020203" pitchFamily="34" charset="0"/>
                          <a:ea typeface="+mj-ea"/>
                        </a:rPr>
                        <a:t>个</a:t>
                      </a:r>
                      <a:r>
                        <a:rPr lang="en-US" altLang="zh-CN" sz="1600" dirty="0">
                          <a:solidFill>
                            <a:srgbClr val="59595A"/>
                          </a:solidFill>
                          <a:latin typeface="Gill Sans MT" panose="020B0502020104020203" pitchFamily="34" charset="0"/>
                          <a:ea typeface="+mj-ea"/>
                        </a:rPr>
                        <a:t>D1</a:t>
                      </a:r>
                      <a:r>
                        <a:rPr lang="zh-CN" altLang="en-US" sz="1600" dirty="0">
                          <a:solidFill>
                            <a:srgbClr val="59595A"/>
                          </a:solidFill>
                          <a:latin typeface="Gill Sans MT" panose="020B0502020104020203" pitchFamily="34" charset="0"/>
                          <a:ea typeface="+mj-ea"/>
                        </a:rPr>
                        <a:t>芯片</a:t>
                      </a:r>
                    </a:p>
                  </a:txBody>
                  <a:tcPr anchor="ctr"/>
                </a:tc>
                <a:extLst>
                  <a:ext uri="{0D108BD9-81ED-4DB2-BD59-A6C34878D82A}">
                    <a16:rowId xmlns:a16="http://schemas.microsoft.com/office/drawing/2014/main" val="1554630205"/>
                  </a:ext>
                </a:extLst>
              </a:tr>
            </a:tbl>
          </a:graphicData>
        </a:graphic>
      </p:graphicFrame>
      <p:grpSp>
        <p:nvGrpSpPr>
          <p:cNvPr id="16" name="组合 15">
            <a:extLst>
              <a:ext uri="{FF2B5EF4-FFF2-40B4-BE49-F238E27FC236}">
                <a16:creationId xmlns:a16="http://schemas.microsoft.com/office/drawing/2014/main" id="{5FCCA828-555B-3B44-959E-2C92C86A0A69}"/>
              </a:ext>
            </a:extLst>
          </p:cNvPr>
          <p:cNvGrpSpPr/>
          <p:nvPr/>
        </p:nvGrpSpPr>
        <p:grpSpPr>
          <a:xfrm>
            <a:off x="337741" y="3105046"/>
            <a:ext cx="887428" cy="3174785"/>
            <a:chOff x="337741" y="3105046"/>
            <a:chExt cx="887428" cy="3174785"/>
          </a:xfrm>
        </p:grpSpPr>
        <p:pic>
          <p:nvPicPr>
            <p:cNvPr id="12" name="图片 11">
              <a:extLst>
                <a:ext uri="{FF2B5EF4-FFF2-40B4-BE49-F238E27FC236}">
                  <a16:creationId xmlns:a16="http://schemas.microsoft.com/office/drawing/2014/main" id="{67F8B9C2-7D8A-5146-9219-282BA1EB2FEE}"/>
                </a:ext>
              </a:extLst>
            </p:cNvPr>
            <p:cNvPicPr>
              <a:picLocks noChangeAspect="1"/>
            </p:cNvPicPr>
            <p:nvPr/>
          </p:nvPicPr>
          <p:blipFill>
            <a:blip r:embed="rId2"/>
            <a:stretch>
              <a:fillRect/>
            </a:stretch>
          </p:blipFill>
          <p:spPr>
            <a:xfrm>
              <a:off x="337741" y="5610074"/>
              <a:ext cx="868874" cy="66975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3" name="图片 12">
              <a:extLst>
                <a:ext uri="{FF2B5EF4-FFF2-40B4-BE49-F238E27FC236}">
                  <a16:creationId xmlns:a16="http://schemas.microsoft.com/office/drawing/2014/main" id="{FEF423BB-DF66-8C44-BDFD-1BE2A7F2B027}"/>
                </a:ext>
              </a:extLst>
            </p:cNvPr>
            <p:cNvPicPr>
              <a:picLocks noChangeAspect="1"/>
            </p:cNvPicPr>
            <p:nvPr/>
          </p:nvPicPr>
          <p:blipFill>
            <a:blip r:embed="rId3"/>
            <a:stretch>
              <a:fillRect/>
            </a:stretch>
          </p:blipFill>
          <p:spPr>
            <a:xfrm>
              <a:off x="337741" y="4761174"/>
              <a:ext cx="868874" cy="71142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4" name="图片 13">
              <a:extLst>
                <a:ext uri="{FF2B5EF4-FFF2-40B4-BE49-F238E27FC236}">
                  <a16:creationId xmlns:a16="http://schemas.microsoft.com/office/drawing/2014/main" id="{C7E71EDE-F606-A040-A522-85B4B722FD7E}"/>
                </a:ext>
              </a:extLst>
            </p:cNvPr>
            <p:cNvPicPr>
              <a:picLocks noChangeAspect="1"/>
            </p:cNvPicPr>
            <p:nvPr/>
          </p:nvPicPr>
          <p:blipFill>
            <a:blip r:embed="rId4"/>
            <a:stretch>
              <a:fillRect/>
            </a:stretch>
          </p:blipFill>
          <p:spPr>
            <a:xfrm>
              <a:off x="337741" y="3912275"/>
              <a:ext cx="868873" cy="71142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图片 14">
              <a:extLst>
                <a:ext uri="{FF2B5EF4-FFF2-40B4-BE49-F238E27FC236}">
                  <a16:creationId xmlns:a16="http://schemas.microsoft.com/office/drawing/2014/main" id="{13671E58-FB2C-DF40-A975-56BBFA99672D}"/>
                </a:ext>
              </a:extLst>
            </p:cNvPr>
            <p:cNvPicPr>
              <a:picLocks noChangeAspect="1"/>
            </p:cNvPicPr>
            <p:nvPr/>
          </p:nvPicPr>
          <p:blipFill>
            <a:blip r:embed="rId5"/>
            <a:stretch>
              <a:fillRect/>
            </a:stretch>
          </p:blipFill>
          <p:spPr>
            <a:xfrm>
              <a:off x="337741" y="3105046"/>
              <a:ext cx="887428" cy="66975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spTree>
    <p:extLst>
      <p:ext uri="{BB962C8B-B14F-4D97-AF65-F5344CB8AC3E}">
        <p14:creationId xmlns:p14="http://schemas.microsoft.com/office/powerpoint/2010/main" val="36465979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CADB1989-65E6-5D42-B48A-040EB442B3DE}"/>
              </a:ext>
            </a:extLst>
          </p:cNvPr>
          <p:cNvSpPr>
            <a:spLocks noGrp="1"/>
          </p:cNvSpPr>
          <p:nvPr>
            <p:ph sz="half" idx="1"/>
          </p:nvPr>
        </p:nvSpPr>
        <p:spPr>
          <a:xfrm>
            <a:off x="623635" y="548680"/>
            <a:ext cx="10731328" cy="5461840"/>
          </a:xfrm>
        </p:spPr>
        <p:txBody>
          <a:bodyPr anchor="ctr"/>
          <a:lstStyle/>
          <a:p>
            <a:pPr marL="0" indent="0" algn="ctr">
              <a:lnSpc>
                <a:spcPct val="100000"/>
              </a:lnSpc>
              <a:buNone/>
            </a:pPr>
            <a:r>
              <a:rPr kumimoji="1" lang="zh-CN" altLang="en-US" sz="9600" b="1" dirty="0">
                <a:solidFill>
                  <a:srgbClr val="C00000"/>
                </a:solidFill>
                <a:latin typeface="Futura Medium" panose="020B0602020204020303" pitchFamily="34" charset="-79"/>
                <a:cs typeface="Futura Medium" panose="020B0602020204020303" pitchFamily="34" charset="-79"/>
              </a:rPr>
              <a:t>问题与思考</a:t>
            </a:r>
            <a:endParaRPr kumimoji="1" lang="en-US" altLang="zh-CN" sz="9600" b="1" dirty="0">
              <a:solidFill>
                <a:srgbClr val="C00000"/>
              </a:solidFill>
              <a:latin typeface="Futura Medium" panose="020B0602020204020303" pitchFamily="34" charset="-79"/>
              <a:cs typeface="Futura Medium" panose="020B0602020204020303" pitchFamily="34" charset="-79"/>
            </a:endParaRPr>
          </a:p>
        </p:txBody>
      </p:sp>
    </p:spTree>
    <p:extLst>
      <p:ext uri="{BB962C8B-B14F-4D97-AF65-F5344CB8AC3E}">
        <p14:creationId xmlns:p14="http://schemas.microsoft.com/office/powerpoint/2010/main" val="11783748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5745BA98-3736-1F4B-8E6D-436D6BECE35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148012" y="3416891"/>
            <a:ext cx="3439096" cy="2732657"/>
          </a:xfrm>
          <a:prstGeom prst="rect">
            <a:avLst/>
          </a:prstGeom>
        </p:spPr>
      </p:pic>
      <p:sp>
        <p:nvSpPr>
          <p:cNvPr id="2" name="标题 1">
            <a:extLst>
              <a:ext uri="{FF2B5EF4-FFF2-40B4-BE49-F238E27FC236}">
                <a16:creationId xmlns:a16="http://schemas.microsoft.com/office/drawing/2014/main" id="{8515A3E6-EC20-534D-96D3-83B73F85320D}"/>
              </a:ext>
            </a:extLst>
          </p:cNvPr>
          <p:cNvSpPr>
            <a:spLocks noGrp="1"/>
          </p:cNvSpPr>
          <p:nvPr>
            <p:ph type="title"/>
          </p:nvPr>
        </p:nvSpPr>
        <p:spPr/>
        <p:txBody>
          <a:bodyPr/>
          <a:lstStyle/>
          <a:p>
            <a:r>
              <a:rPr kumimoji="1" lang="en-US" altLang="zh-CN" dirty="0">
                <a:latin typeface="Futura Medium" panose="020B0602020204020303" pitchFamily="34" charset="-79"/>
                <a:cs typeface="Futura Medium" panose="020B0602020204020303" pitchFamily="34" charset="-79"/>
              </a:rPr>
              <a:t>Question?</a:t>
            </a:r>
            <a:endParaRPr kumimoji="1" lang="zh-CN" altLang="en-US" dirty="0">
              <a:latin typeface="Futura Medium" panose="020B0602020204020303" pitchFamily="34" charset="-79"/>
              <a:cs typeface="Futura Medium" panose="020B0602020204020303" pitchFamily="34" charset="-79"/>
            </a:endParaRPr>
          </a:p>
        </p:txBody>
      </p:sp>
      <p:sp>
        <p:nvSpPr>
          <p:cNvPr id="3" name="内容占位符 2">
            <a:extLst>
              <a:ext uri="{FF2B5EF4-FFF2-40B4-BE49-F238E27FC236}">
                <a16:creationId xmlns:a16="http://schemas.microsoft.com/office/drawing/2014/main" id="{BE687FFF-8E75-CA4C-A7EA-FE79B879F5E9}"/>
              </a:ext>
            </a:extLst>
          </p:cNvPr>
          <p:cNvSpPr>
            <a:spLocks noGrp="1"/>
          </p:cNvSpPr>
          <p:nvPr>
            <p:ph sz="half" idx="1"/>
          </p:nvPr>
        </p:nvSpPr>
        <p:spPr/>
        <p:txBody>
          <a:bodyPr/>
          <a:lstStyle/>
          <a:p>
            <a:pPr marL="457200" indent="-457200">
              <a:spcAft>
                <a:spcPts val="800"/>
              </a:spcAft>
              <a:buFont typeface="+mj-lt"/>
              <a:buAutoNum type="arabicPeriod"/>
            </a:pPr>
            <a:r>
              <a:rPr lang="zh-CN" altLang="en-US" dirty="0"/>
              <a:t>业界关于</a:t>
            </a:r>
            <a:r>
              <a:rPr lang="en-US" altLang="zh-CN" dirty="0"/>
              <a:t>AI</a:t>
            </a:r>
            <a:r>
              <a:rPr lang="zh-CN" altLang="en-US" dirty="0"/>
              <a:t>编译器没有形成统一的方案，处于快速演进期；但是</a:t>
            </a:r>
            <a:r>
              <a:rPr lang="en-US" altLang="zh-CN" dirty="0"/>
              <a:t>DOJO</a:t>
            </a:r>
            <a:r>
              <a:rPr lang="zh-CN" altLang="en-US" dirty="0"/>
              <a:t>需要的编译器跟业界</a:t>
            </a:r>
            <a:r>
              <a:rPr lang="en-US" altLang="zh-CN" dirty="0"/>
              <a:t>AI</a:t>
            </a:r>
            <a:r>
              <a:rPr lang="zh-CN" altLang="en-US" dirty="0"/>
              <a:t>编译器差异大，如何兼容软件易用性？</a:t>
            </a:r>
            <a:endParaRPr lang="en-US" altLang="zh-CN" dirty="0"/>
          </a:p>
          <a:p>
            <a:pPr marL="457200" indent="-457200">
              <a:spcAft>
                <a:spcPts val="800"/>
              </a:spcAft>
              <a:buFont typeface="+mj-lt"/>
              <a:buAutoNum type="arabicPeriod"/>
            </a:pPr>
            <a:r>
              <a:rPr lang="en-US" altLang="zh-CN" dirty="0"/>
              <a:t>Tesla </a:t>
            </a:r>
            <a:r>
              <a:rPr lang="zh-CN" altLang="en-US" dirty="0"/>
              <a:t>不需要 </a:t>
            </a:r>
            <a:r>
              <a:rPr lang="en-US" altLang="zh-CN" dirty="0"/>
              <a:t>Dojo </a:t>
            </a:r>
            <a:r>
              <a:rPr lang="zh-CN" altLang="en-US" dirty="0"/>
              <a:t>内核来同时处理多个正在运行的应用程序，</a:t>
            </a:r>
            <a:r>
              <a:rPr lang="en-US" altLang="zh-CN" dirty="0"/>
              <a:t>Dojo </a:t>
            </a:r>
            <a:r>
              <a:rPr lang="zh-CN" altLang="en-US" dirty="0"/>
              <a:t>只需运行内部的可信代码</a:t>
            </a:r>
            <a:r>
              <a:rPr lang="en-US" altLang="zh-CN" dirty="0"/>
              <a:t>,</a:t>
            </a:r>
            <a:r>
              <a:rPr lang="zh-CN" altLang="en-US" dirty="0"/>
              <a:t>特斯拉并不关心虚拟内存支持。同样，在 </a:t>
            </a:r>
            <a:r>
              <a:rPr lang="en-US" altLang="zh-CN" dirty="0"/>
              <a:t>Dojo </a:t>
            </a:r>
            <a:r>
              <a:rPr lang="zh-CN" altLang="en-US" dirty="0"/>
              <a:t>上运行的机器学习程序将在编写时考虑到该特定系统。您不会有一批任意程序可能要求比可用内存更多的内存。这意味着您不需要</a:t>
            </a:r>
            <a:r>
              <a:rPr lang="en-US" altLang="zh-CN" dirty="0"/>
              <a:t>precise exceptions</a:t>
            </a:r>
            <a:r>
              <a:rPr lang="zh-CN" altLang="en-US" dirty="0"/>
              <a:t>（和虚拟内存）来允许诸如过度使用内存、内存压缩或在磁盘之间交换内存页面等技术。</a:t>
            </a:r>
            <a:r>
              <a:rPr lang="en-US" altLang="zh-CN" dirty="0"/>
              <a:t>precise exceptions</a:t>
            </a:r>
            <a:r>
              <a:rPr lang="zh-CN" altLang="en-US" dirty="0"/>
              <a:t>对于调试也很有用，但 </a:t>
            </a:r>
            <a:r>
              <a:rPr lang="en-US" altLang="zh-CN" dirty="0"/>
              <a:t>Tesla </a:t>
            </a:r>
            <a:r>
              <a:rPr lang="zh-CN" altLang="en-US" dirty="0"/>
              <a:t>通过单独的调试模式以更便宜的方式进行调试。</a:t>
            </a:r>
            <a:endParaRPr lang="en-US" altLang="zh-CN" dirty="0"/>
          </a:p>
          <a:p>
            <a:pPr marL="457200" indent="-457200">
              <a:spcAft>
                <a:spcPts val="800"/>
              </a:spcAft>
              <a:buFont typeface="+mj-lt"/>
              <a:buAutoNum type="arabicPeriod"/>
            </a:pPr>
            <a:endParaRPr lang="en-US" altLang="zh-CN" dirty="0">
              <a:latin typeface="Gill Sans MT" panose="020B0502020104020203" pitchFamily="34" charset="0"/>
            </a:endParaRPr>
          </a:p>
        </p:txBody>
      </p:sp>
    </p:spTree>
    <p:extLst>
      <p:ext uri="{BB962C8B-B14F-4D97-AF65-F5344CB8AC3E}">
        <p14:creationId xmlns:p14="http://schemas.microsoft.com/office/powerpoint/2010/main" val="242319196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5745BA98-3736-1F4B-8E6D-436D6BECE35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148012" y="3416891"/>
            <a:ext cx="3439096" cy="2732657"/>
          </a:xfrm>
          <a:prstGeom prst="rect">
            <a:avLst/>
          </a:prstGeom>
        </p:spPr>
      </p:pic>
      <p:sp>
        <p:nvSpPr>
          <p:cNvPr id="2" name="标题 1">
            <a:extLst>
              <a:ext uri="{FF2B5EF4-FFF2-40B4-BE49-F238E27FC236}">
                <a16:creationId xmlns:a16="http://schemas.microsoft.com/office/drawing/2014/main" id="{8515A3E6-EC20-534D-96D3-83B73F85320D}"/>
              </a:ext>
            </a:extLst>
          </p:cNvPr>
          <p:cNvSpPr>
            <a:spLocks noGrp="1"/>
          </p:cNvSpPr>
          <p:nvPr>
            <p:ph type="title"/>
          </p:nvPr>
        </p:nvSpPr>
        <p:spPr/>
        <p:txBody>
          <a:bodyPr/>
          <a:lstStyle/>
          <a:p>
            <a:r>
              <a:rPr kumimoji="1" lang="en-US" altLang="zh-CN" dirty="0">
                <a:latin typeface="Futura Medium" panose="020B0602020204020303" pitchFamily="34" charset="-79"/>
                <a:cs typeface="Futura Medium" panose="020B0602020204020303" pitchFamily="34" charset="-79"/>
              </a:rPr>
              <a:t>Question?</a:t>
            </a:r>
            <a:endParaRPr kumimoji="1" lang="zh-CN" altLang="en-US" dirty="0">
              <a:latin typeface="Futura Medium" panose="020B0602020204020303" pitchFamily="34" charset="-79"/>
              <a:cs typeface="Futura Medium" panose="020B0602020204020303" pitchFamily="34" charset="-79"/>
            </a:endParaRPr>
          </a:p>
        </p:txBody>
      </p:sp>
      <p:sp>
        <p:nvSpPr>
          <p:cNvPr id="3" name="内容占位符 2">
            <a:extLst>
              <a:ext uri="{FF2B5EF4-FFF2-40B4-BE49-F238E27FC236}">
                <a16:creationId xmlns:a16="http://schemas.microsoft.com/office/drawing/2014/main" id="{BE687FFF-8E75-CA4C-A7EA-FE79B879F5E9}"/>
              </a:ext>
            </a:extLst>
          </p:cNvPr>
          <p:cNvSpPr>
            <a:spLocks noGrp="1"/>
          </p:cNvSpPr>
          <p:nvPr>
            <p:ph sz="half" idx="1"/>
          </p:nvPr>
        </p:nvSpPr>
        <p:spPr/>
        <p:txBody>
          <a:bodyPr/>
          <a:lstStyle/>
          <a:p>
            <a:pPr marL="457200" indent="-457200">
              <a:spcAft>
                <a:spcPts val="800"/>
              </a:spcAft>
              <a:buFont typeface="+mj-lt"/>
              <a:buAutoNum type="arabicPeriod"/>
            </a:pPr>
            <a:r>
              <a:rPr lang="zh-CN" altLang="en-US" dirty="0"/>
              <a:t>不能同时运行多个应用程序。单个行为不端的应用程序可能会迫使您重新启动系统。如果您没有足够的 </a:t>
            </a:r>
            <a:r>
              <a:rPr lang="en-US" altLang="zh-CN" dirty="0"/>
              <a:t>RAM </a:t>
            </a:r>
            <a:r>
              <a:rPr lang="zh-CN" altLang="en-US" dirty="0"/>
              <a:t>来运行某个程序，您可以完全忘记运行它（无需分页到磁盘）</a:t>
            </a:r>
            <a:endParaRPr lang="en-US" altLang="zh-CN" dirty="0"/>
          </a:p>
          <a:p>
            <a:pPr marL="457200" indent="-457200">
              <a:spcAft>
                <a:spcPts val="800"/>
              </a:spcAft>
              <a:buFont typeface="+mj-lt"/>
              <a:buAutoNum type="arabicPeriod"/>
            </a:pPr>
            <a:r>
              <a:rPr lang="en-US" altLang="zh-CN" dirty="0">
                <a:latin typeface="Gill Sans MT" panose="020B0502020104020203" pitchFamily="34" charset="0"/>
              </a:rPr>
              <a:t>DOJO</a:t>
            </a:r>
            <a:r>
              <a:rPr lang="zh-CN" altLang="en-US" dirty="0">
                <a:latin typeface="Gill Sans MT" panose="020B0502020104020203" pitchFamily="34" charset="0"/>
              </a:rPr>
              <a:t>做了很多硬件的定制化和阉割方案，</a:t>
            </a:r>
            <a:r>
              <a:rPr lang="en-US" altLang="zh-CN" dirty="0">
                <a:latin typeface="Gill Sans MT" panose="020B0502020104020203" pitchFamily="34" charset="0"/>
              </a:rPr>
              <a:t>Extra POD</a:t>
            </a:r>
            <a:r>
              <a:rPr lang="zh-CN" altLang="en-US" dirty="0">
                <a:latin typeface="Gill Sans MT" panose="020B0502020104020203" pitchFamily="34" charset="0"/>
              </a:rPr>
              <a:t> 作为服务器集群，如何考虑云服务，提供给不同团队使用？虚拟化和 </a:t>
            </a:r>
            <a:r>
              <a:rPr lang="en-US" altLang="zh-CN" dirty="0">
                <a:latin typeface="Gill Sans MT" panose="020B0502020104020203" pitchFamily="34" charset="0"/>
              </a:rPr>
              <a:t>Device</a:t>
            </a:r>
            <a:r>
              <a:rPr lang="zh-CN" altLang="en-US" dirty="0">
                <a:latin typeface="Gill Sans MT" panose="020B0502020104020203" pitchFamily="34" charset="0"/>
              </a:rPr>
              <a:t> 业务隔离如何考虑？</a:t>
            </a:r>
            <a:endParaRPr lang="en-US" altLang="zh-CN" dirty="0">
              <a:latin typeface="Gill Sans MT" panose="020B0502020104020203" pitchFamily="34" charset="0"/>
            </a:endParaRPr>
          </a:p>
          <a:p>
            <a:pPr marL="457200" indent="-457200">
              <a:spcAft>
                <a:spcPts val="800"/>
              </a:spcAft>
              <a:buFont typeface="+mj-lt"/>
              <a:buAutoNum type="arabicPeriod"/>
            </a:pPr>
            <a:endParaRPr lang="en-US" altLang="zh-CN" dirty="0">
              <a:latin typeface="Gill Sans MT" panose="020B0502020104020203" pitchFamily="34" charset="0"/>
            </a:endParaRPr>
          </a:p>
        </p:txBody>
      </p:sp>
    </p:spTree>
    <p:extLst>
      <p:ext uri="{BB962C8B-B14F-4D97-AF65-F5344CB8AC3E}">
        <p14:creationId xmlns:p14="http://schemas.microsoft.com/office/powerpoint/2010/main" val="2288599002"/>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3462A6BA-7558-4B4A-B2AE-350B0E125CEF}"/>
              </a:ext>
            </a:extLst>
          </p:cNvPr>
          <p:cNvSpPr>
            <a:spLocks noGrp="1"/>
          </p:cNvSpPr>
          <p:nvPr>
            <p:ph type="title"/>
          </p:nvPr>
        </p:nvSpPr>
        <p:spPr/>
        <p:txBody>
          <a:bodyPr/>
          <a:lstStyle/>
          <a:p>
            <a:r>
              <a:rPr lang="en-US" altLang="zh-CN" dirty="0"/>
              <a:t>Reference</a:t>
            </a:r>
            <a:r>
              <a:rPr lang="zh-CN" altLang="en-US" dirty="0"/>
              <a:t> 引用</a:t>
            </a:r>
            <a:r>
              <a:rPr lang="en-US" altLang="zh-CN" dirty="0"/>
              <a:t>&amp;</a:t>
            </a:r>
            <a:r>
              <a:rPr lang="zh-CN" altLang="en-US" dirty="0"/>
              <a:t>参考</a:t>
            </a:r>
          </a:p>
        </p:txBody>
      </p:sp>
      <p:sp>
        <p:nvSpPr>
          <p:cNvPr id="5" name="内容占位符 4">
            <a:extLst>
              <a:ext uri="{FF2B5EF4-FFF2-40B4-BE49-F238E27FC236}">
                <a16:creationId xmlns:a16="http://schemas.microsoft.com/office/drawing/2014/main" id="{994844B2-C912-F74E-91E5-81709FD9C89A}"/>
              </a:ext>
            </a:extLst>
          </p:cNvPr>
          <p:cNvSpPr>
            <a:spLocks noGrp="1"/>
          </p:cNvSpPr>
          <p:nvPr>
            <p:ph sz="half" idx="1"/>
          </p:nvPr>
        </p:nvSpPr>
        <p:spPr/>
        <p:txBody>
          <a:bodyPr/>
          <a:lstStyle/>
          <a:p>
            <a:pPr>
              <a:buSzPct val="100000"/>
              <a:buFont typeface="+mj-lt"/>
              <a:buAutoNum type="arabicPeriod"/>
            </a:pPr>
            <a:r>
              <a:rPr lang="en-US" altLang="zh-CN" sz="1200" dirty="0">
                <a:latin typeface="Gill Sans MT" panose="020B0502020104020203" pitchFamily="34" charset="0"/>
                <a:hlinkClick r:id="rId2"/>
              </a:rPr>
              <a:t>https://www.youtube.com/watch?v=uE2f7kiRhmw</a:t>
            </a:r>
            <a:endParaRPr lang="en-US" altLang="zh-CN" sz="1200" dirty="0">
              <a:latin typeface="Gill Sans MT" panose="020B0502020104020203" pitchFamily="34" charset="0"/>
            </a:endParaRPr>
          </a:p>
          <a:p>
            <a:pPr>
              <a:buSzPct val="100000"/>
              <a:buFont typeface="+mj-lt"/>
              <a:buAutoNum type="arabicPeriod"/>
            </a:pPr>
            <a:r>
              <a:rPr lang="en-US" altLang="zh-CN" sz="1200" dirty="0">
                <a:latin typeface="Gill Sans MT" panose="020B0502020104020203" pitchFamily="34" charset="0"/>
                <a:hlinkClick r:id="rId3"/>
              </a:rPr>
              <a:t>https://www.youtube.com/watch?v=QurtwJdb5Ew</a:t>
            </a:r>
            <a:endParaRPr lang="en-US" altLang="zh-CN" sz="1200" dirty="0">
              <a:latin typeface="Gill Sans MT" panose="020B0502020104020203" pitchFamily="34" charset="0"/>
            </a:endParaRPr>
          </a:p>
          <a:p>
            <a:pPr>
              <a:buSzPct val="100000"/>
              <a:buFont typeface="+mj-lt"/>
              <a:buAutoNum type="arabicPeriod"/>
            </a:pPr>
            <a:r>
              <a:rPr lang="en-US" altLang="zh-CN" sz="1200" dirty="0">
                <a:latin typeface="Gill Sans MT" panose="020B0502020104020203" pitchFamily="34" charset="0"/>
                <a:hlinkClick r:id="rId4"/>
              </a:rPr>
              <a:t>https://www.youtube.com/watch?v=DSw3IwsgNnc</a:t>
            </a:r>
            <a:endParaRPr lang="en-US" altLang="zh-CN" sz="1200" dirty="0">
              <a:latin typeface="Gill Sans MT" panose="020B0502020104020203" pitchFamily="34" charset="0"/>
            </a:endParaRPr>
          </a:p>
          <a:p>
            <a:pPr>
              <a:buSzPct val="100000"/>
              <a:buFont typeface="+mj-lt"/>
              <a:buAutoNum type="arabicPeriod"/>
            </a:pPr>
            <a:r>
              <a:rPr lang="en-US" altLang="zh-CN" sz="1200" dirty="0">
                <a:latin typeface="Gill Sans MT" panose="020B0502020104020203" pitchFamily="34" charset="0"/>
                <a:hlinkClick r:id="rId5"/>
              </a:rPr>
              <a:t>https://chipsandcheese.com/2022/09/01/hot-chips-34-teslas-dojo-microarchitecture/</a:t>
            </a:r>
            <a:endParaRPr lang="en-US" altLang="zh-CN" sz="1200" dirty="0">
              <a:latin typeface="Gill Sans MT" panose="020B0502020104020203" pitchFamily="34" charset="0"/>
            </a:endParaRPr>
          </a:p>
          <a:p>
            <a:pPr>
              <a:buSzPct val="100000"/>
              <a:buFont typeface="+mj-lt"/>
              <a:buAutoNum type="arabicPeriod"/>
            </a:pPr>
            <a:r>
              <a:rPr lang="en-US" altLang="zh-CN" sz="1200" dirty="0">
                <a:latin typeface="Gill Sans MT" panose="020B0502020104020203" pitchFamily="34" charset="0"/>
                <a:hlinkClick r:id="rId6"/>
              </a:rPr>
              <a:t>https://en.wikipedia.org/wiki/Tesla_Dojo</a:t>
            </a:r>
            <a:endParaRPr lang="en-US" altLang="zh-CN" sz="1200" dirty="0">
              <a:latin typeface="Gill Sans MT" panose="020B0502020104020203" pitchFamily="34" charset="0"/>
            </a:endParaRPr>
          </a:p>
          <a:p>
            <a:pPr>
              <a:buSzPct val="100000"/>
              <a:buFont typeface="+mj-lt"/>
              <a:buAutoNum type="arabicPeriod"/>
            </a:pPr>
            <a:r>
              <a:rPr lang="en-US" altLang="zh-CN" sz="1200" dirty="0">
                <a:latin typeface="Gill Sans MT" panose="020B0502020104020203" pitchFamily="34" charset="0"/>
                <a:hlinkClick r:id="rId7"/>
              </a:rPr>
              <a:t>https://www.qbitai.com/2022/08/37209.html</a:t>
            </a:r>
            <a:endParaRPr lang="en-US" altLang="zh-CN" sz="1200" dirty="0">
              <a:latin typeface="Gill Sans MT" panose="020B0502020104020203" pitchFamily="34" charset="0"/>
            </a:endParaRPr>
          </a:p>
          <a:p>
            <a:pPr>
              <a:buSzPct val="100000"/>
              <a:buFont typeface="+mj-lt"/>
              <a:buAutoNum type="arabicPeriod"/>
            </a:pPr>
            <a:r>
              <a:rPr lang="en-US" altLang="zh-CN" sz="1200" dirty="0">
                <a:latin typeface="Gill Sans MT" panose="020B0502020104020203" pitchFamily="34" charset="0"/>
                <a:hlinkClick r:id="rId8"/>
              </a:rPr>
              <a:t>https://zhidx.com/p/347884.html</a:t>
            </a:r>
            <a:endParaRPr lang="en-US" altLang="zh-CN" sz="1200" dirty="0">
              <a:latin typeface="Gill Sans MT" panose="020B0502020104020203" pitchFamily="34" charset="0"/>
            </a:endParaRPr>
          </a:p>
          <a:p>
            <a:pPr>
              <a:buSzPct val="100000"/>
              <a:buFont typeface="+mj-lt"/>
              <a:buAutoNum type="arabicPeriod"/>
            </a:pPr>
            <a:r>
              <a:rPr lang="en-US" altLang="zh-CN" sz="1200" dirty="0">
                <a:latin typeface="Gill Sans MT" panose="020B0502020104020203" pitchFamily="34" charset="0"/>
                <a:hlinkClick r:id="rId9"/>
              </a:rPr>
              <a:t>https://www.cnblogs.com/wujianming-110117/p/17115152.html</a:t>
            </a:r>
            <a:endParaRPr lang="en-US" altLang="zh-CN" sz="1200" dirty="0">
              <a:latin typeface="Gill Sans MT" panose="020B0502020104020203" pitchFamily="34" charset="0"/>
            </a:endParaRPr>
          </a:p>
          <a:p>
            <a:pPr>
              <a:buSzPct val="100000"/>
              <a:buFont typeface="+mj-lt"/>
              <a:buAutoNum type="arabicPeriod"/>
            </a:pPr>
            <a:r>
              <a:rPr lang="en-US" altLang="zh-CN" sz="1200" dirty="0">
                <a:latin typeface="Gill Sans MT" panose="020B0502020104020203" pitchFamily="34" charset="0"/>
                <a:hlinkClick r:id="rId10"/>
              </a:rPr>
              <a:t>https://mp.weixin.qq.com/s/xGytSXTW7-CL-O1V7y7QRw</a:t>
            </a:r>
            <a:endParaRPr lang="en-US" altLang="zh-CN" sz="1200" dirty="0">
              <a:latin typeface="Gill Sans MT" panose="020B0502020104020203" pitchFamily="34" charset="0"/>
            </a:endParaRPr>
          </a:p>
          <a:p>
            <a:pPr>
              <a:buSzPct val="100000"/>
              <a:buFont typeface="+mj-lt"/>
              <a:buAutoNum type="arabicPeriod"/>
            </a:pPr>
            <a:r>
              <a:rPr lang="en-US" altLang="zh-CN" sz="1200" dirty="0">
                <a:latin typeface="Gill Sans MT" panose="020B0502020104020203" pitchFamily="34" charset="0"/>
                <a:hlinkClick r:id="rId11"/>
              </a:rPr>
              <a:t>https://mp.weixin.qq.com/s/uBL4x4MJz1GiCf2a0gnnUQ</a:t>
            </a:r>
            <a:endParaRPr lang="en-US" altLang="zh-CN" sz="1200" dirty="0">
              <a:latin typeface="Gill Sans MT" panose="020B0502020104020203" pitchFamily="34" charset="0"/>
            </a:endParaRPr>
          </a:p>
          <a:p>
            <a:pPr>
              <a:buSzPct val="100000"/>
              <a:buFont typeface="+mj-lt"/>
              <a:buAutoNum type="arabicPeriod"/>
            </a:pPr>
            <a:r>
              <a:rPr lang="en-US" altLang="zh-CN" sz="1200" dirty="0">
                <a:latin typeface="Gill Sans MT" panose="020B0502020104020203" pitchFamily="34" charset="0"/>
                <a:hlinkClick r:id="rId12"/>
              </a:rPr>
              <a:t>https://mp.weixin.qq.com/s/N_sMmndpyiq0_qbdwq3MuA</a:t>
            </a:r>
            <a:endParaRPr lang="en-US" altLang="zh-CN" sz="1200" dirty="0">
              <a:latin typeface="Gill Sans MT" panose="020B0502020104020203" pitchFamily="34" charset="0"/>
            </a:endParaRPr>
          </a:p>
          <a:p>
            <a:pPr>
              <a:buSzPct val="100000"/>
              <a:buFont typeface="+mj-lt"/>
              <a:buAutoNum type="arabicPeriod"/>
            </a:pPr>
            <a:r>
              <a:rPr lang="en-US" altLang="zh-CN" sz="1200" dirty="0">
                <a:latin typeface="Gill Sans MT" panose="020B0502020104020203" pitchFamily="34" charset="0"/>
                <a:hlinkClick r:id="rId13"/>
              </a:rPr>
              <a:t>https://www.51cto.com/article/717372.html</a:t>
            </a:r>
            <a:endParaRPr lang="en-US" altLang="zh-CN" sz="1200" dirty="0">
              <a:latin typeface="Gill Sans MT" panose="020B0502020104020203" pitchFamily="34" charset="0"/>
            </a:endParaRPr>
          </a:p>
          <a:p>
            <a:pPr>
              <a:buSzPct val="100000"/>
              <a:buFont typeface="+mj-lt"/>
              <a:buAutoNum type="arabicPeriod"/>
            </a:pPr>
            <a:r>
              <a:rPr lang="en-US" altLang="zh-CN" sz="1200" dirty="0">
                <a:latin typeface="Gill Sans MT" panose="020B0502020104020203" pitchFamily="34" charset="0"/>
                <a:hlinkClick r:id="rId14"/>
              </a:rPr>
              <a:t>https://mp.weixin.qq.com/s/vmNsRVwmi3Azo-bPDanc2g</a:t>
            </a:r>
            <a:endParaRPr lang="en-US" altLang="zh-CN" sz="1200" dirty="0">
              <a:latin typeface="Gill Sans MT" panose="020B0502020104020203" pitchFamily="34" charset="0"/>
            </a:endParaRPr>
          </a:p>
        </p:txBody>
      </p:sp>
    </p:spTree>
    <p:extLst>
      <p:ext uri="{BB962C8B-B14F-4D97-AF65-F5344CB8AC3E}">
        <p14:creationId xmlns:p14="http://schemas.microsoft.com/office/powerpoint/2010/main" val="26696808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7015185"/>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CADB1989-65E6-5D42-B48A-040EB442B3DE}"/>
              </a:ext>
            </a:extLst>
          </p:cNvPr>
          <p:cNvSpPr>
            <a:spLocks noGrp="1"/>
          </p:cNvSpPr>
          <p:nvPr>
            <p:ph sz="half" idx="1"/>
          </p:nvPr>
        </p:nvSpPr>
        <p:spPr>
          <a:xfrm>
            <a:off x="623635" y="548680"/>
            <a:ext cx="10731328" cy="5461840"/>
          </a:xfrm>
        </p:spPr>
        <p:txBody>
          <a:bodyPr anchor="ctr"/>
          <a:lstStyle/>
          <a:p>
            <a:pPr marL="0" indent="0" algn="ctr">
              <a:lnSpc>
                <a:spcPct val="100000"/>
              </a:lnSpc>
              <a:buNone/>
            </a:pPr>
            <a:r>
              <a:rPr kumimoji="1" lang="en-US" altLang="zh-CN" sz="9600" b="1" dirty="0">
                <a:solidFill>
                  <a:srgbClr val="C00000"/>
                </a:solidFill>
                <a:latin typeface="Futura Medium" panose="020B0602020204020303" pitchFamily="34" charset="-79"/>
                <a:cs typeface="Futura Medium" panose="020B0602020204020303" pitchFamily="34" charset="-79"/>
              </a:rPr>
              <a:t>DOJO</a:t>
            </a:r>
          </a:p>
          <a:p>
            <a:pPr marL="0" indent="0" algn="ctr">
              <a:lnSpc>
                <a:spcPct val="100000"/>
              </a:lnSpc>
              <a:buNone/>
            </a:pPr>
            <a:r>
              <a:rPr kumimoji="1" lang="zh-CN" altLang="en-US" sz="9600" b="1" dirty="0">
                <a:solidFill>
                  <a:srgbClr val="C00000"/>
                </a:solidFill>
                <a:latin typeface="Futura Medium" panose="020B0602020204020303" pitchFamily="34" charset="-79"/>
                <a:cs typeface="Futura Medium" panose="020B0602020204020303" pitchFamily="34" charset="-79"/>
              </a:rPr>
              <a:t>整体结构回顾</a:t>
            </a:r>
            <a:endParaRPr kumimoji="1" lang="en-US" altLang="zh-CN" sz="9600" b="1" dirty="0">
              <a:solidFill>
                <a:srgbClr val="C00000"/>
              </a:solidFill>
              <a:latin typeface="Futura Medium" panose="020B0602020204020303" pitchFamily="34" charset="-79"/>
              <a:cs typeface="Futura Medium" panose="020B0602020204020303" pitchFamily="34" charset="-79"/>
            </a:endParaRPr>
          </a:p>
        </p:txBody>
      </p:sp>
    </p:spTree>
    <p:extLst>
      <p:ext uri="{BB962C8B-B14F-4D97-AF65-F5344CB8AC3E}">
        <p14:creationId xmlns:p14="http://schemas.microsoft.com/office/powerpoint/2010/main" val="20249226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3A386B39-2759-7A44-9557-B3EC2C74BE71}"/>
              </a:ext>
            </a:extLst>
          </p:cNvPr>
          <p:cNvSpPr>
            <a:spLocks noGrp="1"/>
          </p:cNvSpPr>
          <p:nvPr>
            <p:ph type="title"/>
          </p:nvPr>
        </p:nvSpPr>
        <p:spPr/>
        <p:txBody>
          <a:bodyPr/>
          <a:lstStyle/>
          <a:p>
            <a:r>
              <a:rPr lang="en-US" altLang="zh-CN" dirty="0">
                <a:ea typeface="+mj-ea"/>
              </a:rPr>
              <a:t>DOJO</a:t>
            </a:r>
            <a:r>
              <a:rPr lang="zh-CN" altLang="en-US" dirty="0">
                <a:ea typeface="+mj-ea"/>
              </a:rPr>
              <a:t> </a:t>
            </a:r>
            <a:r>
              <a:rPr lang="zh-CN" altLang="en-US" dirty="0"/>
              <a:t>超级计算机系统</a:t>
            </a:r>
            <a:endParaRPr lang="zh-CN" altLang="en-US" dirty="0">
              <a:ea typeface="+mj-ea"/>
            </a:endParaRPr>
          </a:p>
        </p:txBody>
      </p:sp>
      <p:pic>
        <p:nvPicPr>
          <p:cNvPr id="10" name="图片 9">
            <a:extLst>
              <a:ext uri="{FF2B5EF4-FFF2-40B4-BE49-F238E27FC236}">
                <a16:creationId xmlns:a16="http://schemas.microsoft.com/office/drawing/2014/main" id="{FCC61090-B132-E946-9688-F0B61B4B65CC}"/>
              </a:ext>
            </a:extLst>
          </p:cNvPr>
          <p:cNvPicPr>
            <a:picLocks noChangeAspect="1"/>
          </p:cNvPicPr>
          <p:nvPr/>
        </p:nvPicPr>
        <p:blipFill rotWithShape="1">
          <a:blip r:embed="rId2"/>
          <a:srcRect b="66421"/>
          <a:stretch/>
        </p:blipFill>
        <p:spPr>
          <a:xfrm>
            <a:off x="293690" y="2544508"/>
            <a:ext cx="3754686" cy="2126728"/>
          </a:xfrm>
          <a:prstGeom prst="rect">
            <a:avLst/>
          </a:prstGeom>
        </p:spPr>
      </p:pic>
      <p:pic>
        <p:nvPicPr>
          <p:cNvPr id="11" name="图片 10">
            <a:extLst>
              <a:ext uri="{FF2B5EF4-FFF2-40B4-BE49-F238E27FC236}">
                <a16:creationId xmlns:a16="http://schemas.microsoft.com/office/drawing/2014/main" id="{E6DD49D6-4444-5F46-923A-8E1A76FB1D6D}"/>
              </a:ext>
            </a:extLst>
          </p:cNvPr>
          <p:cNvPicPr>
            <a:picLocks noChangeAspect="1"/>
          </p:cNvPicPr>
          <p:nvPr/>
        </p:nvPicPr>
        <p:blipFill rotWithShape="1">
          <a:blip r:embed="rId2"/>
          <a:srcRect t="32583" b="33838"/>
          <a:stretch/>
        </p:blipFill>
        <p:spPr>
          <a:xfrm>
            <a:off x="4276155" y="2544508"/>
            <a:ext cx="3754686" cy="2126728"/>
          </a:xfrm>
          <a:prstGeom prst="rect">
            <a:avLst/>
          </a:prstGeom>
        </p:spPr>
      </p:pic>
      <p:pic>
        <p:nvPicPr>
          <p:cNvPr id="12" name="图片 11">
            <a:extLst>
              <a:ext uri="{FF2B5EF4-FFF2-40B4-BE49-F238E27FC236}">
                <a16:creationId xmlns:a16="http://schemas.microsoft.com/office/drawing/2014/main" id="{14E5EF04-05EB-AE41-9E4F-9F9A40B11487}"/>
              </a:ext>
            </a:extLst>
          </p:cNvPr>
          <p:cNvPicPr>
            <a:picLocks noChangeAspect="1"/>
          </p:cNvPicPr>
          <p:nvPr/>
        </p:nvPicPr>
        <p:blipFill rotWithShape="1">
          <a:blip r:embed="rId2"/>
          <a:srcRect t="67065"/>
          <a:stretch/>
        </p:blipFill>
        <p:spPr>
          <a:xfrm>
            <a:off x="8258621" y="2564904"/>
            <a:ext cx="3754687" cy="2085936"/>
          </a:xfrm>
          <a:prstGeom prst="rect">
            <a:avLst/>
          </a:prstGeom>
        </p:spPr>
      </p:pic>
    </p:spTree>
    <p:extLst>
      <p:ext uri="{BB962C8B-B14F-4D97-AF65-F5344CB8AC3E}">
        <p14:creationId xmlns:p14="http://schemas.microsoft.com/office/powerpoint/2010/main" val="14682285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1C17D9-8D5C-D64B-9FCE-E299DB10C7B4}"/>
              </a:ext>
            </a:extLst>
          </p:cNvPr>
          <p:cNvSpPr>
            <a:spLocks noGrp="1"/>
          </p:cNvSpPr>
          <p:nvPr>
            <p:ph type="title"/>
          </p:nvPr>
        </p:nvSpPr>
        <p:spPr/>
        <p:txBody>
          <a:bodyPr/>
          <a:lstStyle/>
          <a:p>
            <a:r>
              <a:rPr lang="en-US" altLang="zh-CN" dirty="0"/>
              <a:t>DOJO</a:t>
            </a:r>
            <a:r>
              <a:rPr lang="zh-CN" altLang="en-US" dirty="0"/>
              <a:t> 架构设计哲学</a:t>
            </a:r>
          </a:p>
        </p:txBody>
      </p:sp>
      <p:sp>
        <p:nvSpPr>
          <p:cNvPr id="8" name="内容占位符 7">
            <a:extLst>
              <a:ext uri="{FF2B5EF4-FFF2-40B4-BE49-F238E27FC236}">
                <a16:creationId xmlns:a16="http://schemas.microsoft.com/office/drawing/2014/main" id="{61EC680C-68A7-CB4F-91B4-CC0F33D74209}"/>
              </a:ext>
            </a:extLst>
          </p:cNvPr>
          <p:cNvSpPr>
            <a:spLocks noGrp="1"/>
          </p:cNvSpPr>
          <p:nvPr>
            <p:ph sz="half" idx="1"/>
          </p:nvPr>
        </p:nvSpPr>
        <p:spPr>
          <a:xfrm>
            <a:off x="623635" y="1412776"/>
            <a:ext cx="10963473" cy="1152128"/>
          </a:xfrm>
        </p:spPr>
        <p:txBody>
          <a:bodyPr/>
          <a:lstStyle/>
          <a:p>
            <a:pPr>
              <a:spcAft>
                <a:spcPts val="1000"/>
              </a:spcAft>
            </a:pPr>
            <a:r>
              <a:rPr lang="en-US" altLang="zh-CN" dirty="0"/>
              <a:t>DOJO</a:t>
            </a:r>
            <a:r>
              <a:rPr lang="zh-CN" altLang="en-US" dirty="0"/>
              <a:t> 采用</a:t>
            </a:r>
            <a:r>
              <a:rPr lang="zh-CN" altLang="en-US" b="1" dirty="0"/>
              <a:t>存算一体架构（“存内计算”或者“近存计算”</a:t>
            </a:r>
            <a:r>
              <a:rPr lang="en-US" altLang="zh-CN" b="1" dirty="0"/>
              <a:t>)</a:t>
            </a:r>
            <a:r>
              <a:rPr lang="zh-CN" altLang="en-US" dirty="0"/>
              <a:t>，单个可扩展计算平面、全局寻址快速存储器和统一的高带宽</a:t>
            </a:r>
            <a:r>
              <a:rPr lang="en-US" altLang="zh-CN" dirty="0"/>
              <a:t>+</a:t>
            </a:r>
            <a:r>
              <a:rPr lang="zh-CN" altLang="en-US" dirty="0"/>
              <a:t>低延迟。</a:t>
            </a:r>
            <a:endParaRPr lang="en-US" altLang="zh-CN" dirty="0"/>
          </a:p>
        </p:txBody>
      </p:sp>
      <p:graphicFrame>
        <p:nvGraphicFramePr>
          <p:cNvPr id="5" name="表格 4">
            <a:extLst>
              <a:ext uri="{FF2B5EF4-FFF2-40B4-BE49-F238E27FC236}">
                <a16:creationId xmlns:a16="http://schemas.microsoft.com/office/drawing/2014/main" id="{E6A67D1B-F08C-CE46-A45C-7AF48B114E5F}"/>
              </a:ext>
            </a:extLst>
          </p:cNvPr>
          <p:cNvGraphicFramePr>
            <a:graphicFrameLocks noGrp="1"/>
          </p:cNvGraphicFramePr>
          <p:nvPr>
            <p:extLst>
              <p:ext uri="{D42A27DB-BD31-4B8C-83A1-F6EECF244321}">
                <p14:modId xmlns:p14="http://schemas.microsoft.com/office/powerpoint/2010/main" val="527199314"/>
              </p:ext>
            </p:extLst>
          </p:nvPr>
        </p:nvGraphicFramePr>
        <p:xfrm>
          <a:off x="1633884" y="2564905"/>
          <a:ext cx="10009115" cy="3744415"/>
        </p:xfrm>
        <a:graphic>
          <a:graphicData uri="http://schemas.openxmlformats.org/drawingml/2006/table">
            <a:tbl>
              <a:tblPr firstRow="1" bandRow="1">
                <a:tableStyleId>{5940675A-B579-460E-94D1-54222C63F5DA}</a:tableStyleId>
              </a:tblPr>
              <a:tblGrid>
                <a:gridCol w="1077803">
                  <a:extLst>
                    <a:ext uri="{9D8B030D-6E8A-4147-A177-3AD203B41FA5}">
                      <a16:colId xmlns:a16="http://schemas.microsoft.com/office/drawing/2014/main" val="3743124973"/>
                    </a:ext>
                  </a:extLst>
                </a:gridCol>
                <a:gridCol w="1346785">
                  <a:extLst>
                    <a:ext uri="{9D8B030D-6E8A-4147-A177-3AD203B41FA5}">
                      <a16:colId xmlns:a16="http://schemas.microsoft.com/office/drawing/2014/main" val="3214137400"/>
                    </a:ext>
                  </a:extLst>
                </a:gridCol>
                <a:gridCol w="1382227">
                  <a:extLst>
                    <a:ext uri="{9D8B030D-6E8A-4147-A177-3AD203B41FA5}">
                      <a16:colId xmlns:a16="http://schemas.microsoft.com/office/drawing/2014/main" val="617779102"/>
                    </a:ext>
                  </a:extLst>
                </a:gridCol>
                <a:gridCol w="1382227">
                  <a:extLst>
                    <a:ext uri="{9D8B030D-6E8A-4147-A177-3AD203B41FA5}">
                      <a16:colId xmlns:a16="http://schemas.microsoft.com/office/drawing/2014/main" val="1607574644"/>
                    </a:ext>
                  </a:extLst>
                </a:gridCol>
                <a:gridCol w="4820073">
                  <a:extLst>
                    <a:ext uri="{9D8B030D-6E8A-4147-A177-3AD203B41FA5}">
                      <a16:colId xmlns:a16="http://schemas.microsoft.com/office/drawing/2014/main" val="3337542929"/>
                    </a:ext>
                  </a:extLst>
                </a:gridCol>
              </a:tblGrid>
              <a:tr h="479427">
                <a:tc>
                  <a:txBody>
                    <a:bodyPr/>
                    <a:lstStyle/>
                    <a:p>
                      <a:pPr algn="ctr"/>
                      <a:r>
                        <a:rPr lang="zh-CN" altLang="en-US" sz="1600" b="1" dirty="0">
                          <a:solidFill>
                            <a:srgbClr val="59595A"/>
                          </a:solidFill>
                          <a:latin typeface="Gill Sans MT" panose="020B0502020104020203" pitchFamily="34" charset="0"/>
                          <a:ea typeface="+mj-ea"/>
                        </a:rPr>
                        <a:t>分层</a:t>
                      </a:r>
                    </a:p>
                  </a:txBody>
                  <a:tcPr anchor="ctr">
                    <a:solidFill>
                      <a:schemeClr val="tx2">
                        <a:lumMod val="20000"/>
                        <a:lumOff val="80000"/>
                      </a:schemeClr>
                    </a:solidFill>
                  </a:tcPr>
                </a:tc>
                <a:tc>
                  <a:txBody>
                    <a:bodyPr/>
                    <a:lstStyle/>
                    <a:p>
                      <a:pPr algn="ctr"/>
                      <a:r>
                        <a:rPr lang="zh-CN" altLang="en-US" sz="1600" b="1" dirty="0">
                          <a:solidFill>
                            <a:srgbClr val="59595A"/>
                          </a:solidFill>
                          <a:latin typeface="Gill Sans MT" panose="020B0502020104020203" pitchFamily="34" charset="0"/>
                          <a:ea typeface="+mj-ea"/>
                        </a:rPr>
                        <a:t>名称</a:t>
                      </a:r>
                    </a:p>
                  </a:txBody>
                  <a:tcPr anchor="ctr">
                    <a:solidFill>
                      <a:schemeClr val="tx2">
                        <a:lumMod val="20000"/>
                        <a:lumOff val="80000"/>
                      </a:schemeClr>
                    </a:solidFill>
                  </a:tcPr>
                </a:tc>
                <a:tc>
                  <a:txBody>
                    <a:bodyPr/>
                    <a:lstStyle/>
                    <a:p>
                      <a:pPr algn="ctr"/>
                      <a:r>
                        <a:rPr lang="zh-CN" altLang="en-US" sz="1600" b="1" dirty="0">
                          <a:solidFill>
                            <a:srgbClr val="59595A"/>
                          </a:solidFill>
                          <a:latin typeface="Gill Sans MT" panose="020B0502020104020203" pitchFamily="34" charset="0"/>
                          <a:ea typeface="+mj-ea"/>
                        </a:rPr>
                        <a:t>片上</a:t>
                      </a:r>
                      <a:r>
                        <a:rPr lang="en-US" altLang="zh-CN" sz="1600" b="1" dirty="0">
                          <a:solidFill>
                            <a:srgbClr val="59595A"/>
                          </a:solidFill>
                          <a:latin typeface="Gill Sans MT" panose="020B0502020104020203" pitchFamily="34" charset="0"/>
                          <a:ea typeface="+mj-ea"/>
                        </a:rPr>
                        <a:t>SRAM</a:t>
                      </a:r>
                      <a:endParaRPr lang="zh-CN" altLang="en-US" sz="1600" b="1" dirty="0">
                        <a:solidFill>
                          <a:srgbClr val="59595A"/>
                        </a:solidFill>
                        <a:latin typeface="Gill Sans MT" panose="020B0502020104020203" pitchFamily="34" charset="0"/>
                        <a:ea typeface="+mj-ea"/>
                      </a:endParaRPr>
                    </a:p>
                  </a:txBody>
                  <a:tcPr anchor="ctr">
                    <a:solidFill>
                      <a:schemeClr val="tx2">
                        <a:lumMod val="20000"/>
                        <a:lumOff val="80000"/>
                      </a:schemeClr>
                    </a:solidFill>
                  </a:tcPr>
                </a:tc>
                <a:tc>
                  <a:txBody>
                    <a:bodyPr/>
                    <a:lstStyle/>
                    <a:p>
                      <a:pPr algn="ctr"/>
                      <a:r>
                        <a:rPr lang="zh-CN" altLang="en-US" sz="1600" b="1" dirty="0">
                          <a:solidFill>
                            <a:srgbClr val="59595A"/>
                          </a:solidFill>
                          <a:latin typeface="Gill Sans MT" panose="020B0502020104020203" pitchFamily="34" charset="0"/>
                          <a:ea typeface="+mj-ea"/>
                        </a:rPr>
                        <a:t>算力</a:t>
                      </a:r>
                    </a:p>
                  </a:txBody>
                  <a:tcPr anchor="ctr">
                    <a:solidFill>
                      <a:schemeClr val="tx2">
                        <a:lumMod val="20000"/>
                        <a:lumOff val="80000"/>
                      </a:schemeClr>
                    </a:solidFill>
                  </a:tcPr>
                </a:tc>
                <a:tc>
                  <a:txBody>
                    <a:bodyPr/>
                    <a:lstStyle/>
                    <a:p>
                      <a:pPr algn="ctr"/>
                      <a:r>
                        <a:rPr lang="zh-CN" altLang="en-US" sz="1600" b="1" dirty="0">
                          <a:solidFill>
                            <a:srgbClr val="59595A"/>
                          </a:solidFill>
                          <a:latin typeface="Gill Sans MT" panose="020B0502020104020203" pitchFamily="34" charset="0"/>
                          <a:ea typeface="+mj-ea"/>
                        </a:rPr>
                        <a:t>备注</a:t>
                      </a:r>
                    </a:p>
                  </a:txBody>
                  <a:tcPr anchor="ctr">
                    <a:solidFill>
                      <a:schemeClr val="tx2">
                        <a:lumMod val="20000"/>
                        <a:lumOff val="80000"/>
                      </a:schemeClr>
                    </a:solidFill>
                  </a:tcPr>
                </a:tc>
                <a:extLst>
                  <a:ext uri="{0D108BD9-81ED-4DB2-BD59-A6C34878D82A}">
                    <a16:rowId xmlns:a16="http://schemas.microsoft.com/office/drawing/2014/main" val="2911731517"/>
                  </a:ext>
                </a:extLst>
              </a:tr>
              <a:tr h="816247">
                <a:tc>
                  <a:txBody>
                    <a:bodyPr/>
                    <a:lstStyle/>
                    <a:p>
                      <a:pPr algn="ctr"/>
                      <a:r>
                        <a:rPr lang="zh-CN" altLang="en-US" sz="1600" dirty="0">
                          <a:solidFill>
                            <a:srgbClr val="59595A"/>
                          </a:solidFill>
                          <a:latin typeface="Gill Sans MT" panose="020B0502020104020203" pitchFamily="34" charset="0"/>
                          <a:ea typeface="+mj-ea"/>
                        </a:rPr>
                        <a:t>内核</a:t>
                      </a:r>
                    </a:p>
                  </a:txBody>
                  <a:tcPr anchor="ctr"/>
                </a:tc>
                <a:tc>
                  <a:txBody>
                    <a:bodyPr/>
                    <a:lstStyle/>
                    <a:p>
                      <a:pPr algn="ctr"/>
                      <a:r>
                        <a:rPr lang="en-US" altLang="zh-CN" sz="1600" dirty="0">
                          <a:solidFill>
                            <a:srgbClr val="59595A"/>
                          </a:solidFill>
                          <a:latin typeface="Gill Sans MT" panose="020B0502020104020203" pitchFamily="34" charset="0"/>
                          <a:ea typeface="+mj-ea"/>
                        </a:rPr>
                        <a:t>DOJO</a:t>
                      </a:r>
                      <a:r>
                        <a:rPr lang="zh-CN" altLang="en-US" sz="1600" dirty="0">
                          <a:solidFill>
                            <a:srgbClr val="59595A"/>
                          </a:solidFill>
                          <a:latin typeface="Gill Sans MT" panose="020B0502020104020203" pitchFamily="34" charset="0"/>
                          <a:ea typeface="+mj-ea"/>
                        </a:rPr>
                        <a:t> </a:t>
                      </a:r>
                      <a:r>
                        <a:rPr lang="en-US" altLang="zh-CN" sz="1600" dirty="0">
                          <a:solidFill>
                            <a:srgbClr val="59595A"/>
                          </a:solidFill>
                          <a:latin typeface="Gill Sans MT" panose="020B0502020104020203" pitchFamily="34" charset="0"/>
                          <a:ea typeface="+mj-ea"/>
                        </a:rPr>
                        <a:t>Core</a:t>
                      </a:r>
                      <a:endParaRPr lang="zh-CN" altLang="en-US" sz="1600" dirty="0">
                        <a:solidFill>
                          <a:srgbClr val="59595A"/>
                        </a:solidFill>
                        <a:latin typeface="Gill Sans MT" panose="020B0502020104020203" pitchFamily="34" charset="0"/>
                        <a:ea typeface="+mj-ea"/>
                      </a:endParaRPr>
                    </a:p>
                  </a:txBody>
                  <a:tcPr anchor="ctr"/>
                </a:tc>
                <a:tc>
                  <a:txBody>
                    <a:bodyPr/>
                    <a:lstStyle/>
                    <a:p>
                      <a:pPr algn="ctr"/>
                      <a:r>
                        <a:rPr lang="en-US" altLang="zh-CN" sz="1600" dirty="0">
                          <a:solidFill>
                            <a:srgbClr val="59595A"/>
                          </a:solidFill>
                          <a:latin typeface="Gill Sans MT" panose="020B0502020104020203" pitchFamily="34" charset="0"/>
                          <a:ea typeface="+mj-ea"/>
                        </a:rPr>
                        <a:t>1.25MB</a:t>
                      </a:r>
                      <a:endParaRPr lang="zh-CN" altLang="en-US" sz="1600" dirty="0">
                        <a:solidFill>
                          <a:srgbClr val="59595A"/>
                        </a:solidFill>
                        <a:latin typeface="Gill Sans MT" panose="020B0502020104020203" pitchFamily="34" charset="0"/>
                        <a:ea typeface="+mj-ea"/>
                      </a:endParaRPr>
                    </a:p>
                  </a:txBody>
                  <a:tcPr anchor="ctr"/>
                </a:tc>
                <a:tc>
                  <a:txBody>
                    <a:bodyPr/>
                    <a:lstStyle/>
                    <a:p>
                      <a:pPr algn="ctr"/>
                      <a:r>
                        <a:rPr lang="en-US" altLang="zh-CN" sz="1600" dirty="0">
                          <a:solidFill>
                            <a:srgbClr val="59595A"/>
                          </a:solidFill>
                          <a:latin typeface="Gill Sans MT" panose="020B0502020104020203" pitchFamily="34" charset="0"/>
                          <a:ea typeface="+mj-ea"/>
                        </a:rPr>
                        <a:t>1.024</a:t>
                      </a:r>
                      <a:r>
                        <a:rPr lang="zh-CN" altLang="en-US" sz="1600" dirty="0">
                          <a:solidFill>
                            <a:srgbClr val="59595A"/>
                          </a:solidFill>
                          <a:latin typeface="Gill Sans MT" panose="020B0502020104020203" pitchFamily="34" charset="0"/>
                          <a:ea typeface="+mj-ea"/>
                        </a:rPr>
                        <a:t> </a:t>
                      </a:r>
                      <a:r>
                        <a:rPr lang="en-US" altLang="zh-CN" sz="1600" dirty="0">
                          <a:solidFill>
                            <a:srgbClr val="59595A"/>
                          </a:solidFill>
                          <a:latin typeface="Gill Sans MT" panose="020B0502020104020203" pitchFamily="34" charset="0"/>
                          <a:ea typeface="+mj-ea"/>
                        </a:rPr>
                        <a:t>TFLOPS</a:t>
                      </a:r>
                      <a:endParaRPr lang="zh-CN" altLang="en-US" sz="1600" dirty="0">
                        <a:solidFill>
                          <a:srgbClr val="59595A"/>
                        </a:solidFill>
                        <a:latin typeface="Gill Sans MT" panose="020B0502020104020203" pitchFamily="34" charset="0"/>
                        <a:ea typeface="+mj-ea"/>
                      </a:endParaRPr>
                    </a:p>
                  </a:txBody>
                  <a:tcPr anchor="ctr"/>
                </a:tc>
                <a:tc>
                  <a:txBody>
                    <a:bodyPr/>
                    <a:lstStyle/>
                    <a:p>
                      <a:pPr algn="l"/>
                      <a:r>
                        <a:rPr lang="zh-CN" altLang="en-US" sz="1600" dirty="0">
                          <a:solidFill>
                            <a:srgbClr val="59595A"/>
                          </a:solidFill>
                          <a:latin typeface="Gill Sans MT" panose="020B0502020104020203" pitchFamily="34" charset="0"/>
                          <a:ea typeface="+mj-ea"/>
                        </a:rPr>
                        <a:t>单个计算核心，</a:t>
                      </a:r>
                      <a:r>
                        <a:rPr lang="en-US" altLang="zh-CN" sz="1600" dirty="0">
                          <a:solidFill>
                            <a:srgbClr val="59595A"/>
                          </a:solidFill>
                          <a:latin typeface="Gill Sans MT" panose="020B0502020104020203" pitchFamily="34" charset="0"/>
                          <a:ea typeface="+mj-ea"/>
                        </a:rPr>
                        <a:t>64bit</a:t>
                      </a:r>
                      <a:r>
                        <a:rPr lang="zh-CN" altLang="en-US" sz="1600" dirty="0">
                          <a:solidFill>
                            <a:srgbClr val="59595A"/>
                          </a:solidFill>
                          <a:latin typeface="Gill Sans MT" panose="020B0502020104020203" pitchFamily="34" charset="0"/>
                          <a:ea typeface="+mj-ea"/>
                        </a:rPr>
                        <a:t>，</a:t>
                      </a:r>
                      <a:r>
                        <a:rPr lang="en-US" altLang="zh-CN" sz="1600" dirty="0">
                          <a:solidFill>
                            <a:srgbClr val="59595A"/>
                          </a:solidFill>
                          <a:latin typeface="Gill Sans MT" panose="020B0502020104020203" pitchFamily="34" charset="0"/>
                          <a:ea typeface="+mj-ea"/>
                        </a:rPr>
                        <a:t>4</a:t>
                      </a:r>
                      <a:r>
                        <a:rPr lang="zh-CN" altLang="en-US" sz="1600" dirty="0">
                          <a:solidFill>
                            <a:srgbClr val="59595A"/>
                          </a:solidFill>
                          <a:latin typeface="Gill Sans MT" panose="020B0502020104020203" pitchFamily="34" charset="0"/>
                          <a:ea typeface="+mj-ea"/>
                        </a:rPr>
                        <a:t>个</a:t>
                      </a:r>
                      <a:r>
                        <a:rPr lang="en-US" altLang="zh-CN" sz="1600" dirty="0">
                          <a:solidFill>
                            <a:srgbClr val="59595A"/>
                          </a:solidFill>
                          <a:latin typeface="Gill Sans MT" panose="020B0502020104020203" pitchFamily="34" charset="0"/>
                          <a:ea typeface="+mj-ea"/>
                        </a:rPr>
                        <a:t>8x8x4</a:t>
                      </a:r>
                      <a:r>
                        <a:rPr lang="zh-CN" altLang="en-US" sz="1600" dirty="0">
                          <a:solidFill>
                            <a:srgbClr val="59595A"/>
                          </a:solidFill>
                          <a:latin typeface="Gill Sans MT" panose="020B0502020104020203" pitchFamily="34" charset="0"/>
                          <a:ea typeface="+mj-ea"/>
                        </a:rPr>
                        <a:t>矩阵计算核心，</a:t>
                      </a:r>
                      <a:r>
                        <a:rPr lang="en-US" altLang="zh-CN" sz="1600" dirty="0">
                          <a:solidFill>
                            <a:srgbClr val="59595A"/>
                          </a:solidFill>
                          <a:latin typeface="Gill Sans MT" panose="020B0502020104020203" pitchFamily="34" charset="0"/>
                          <a:ea typeface="+mj-ea"/>
                        </a:rPr>
                        <a:t>2GHz</a:t>
                      </a:r>
                      <a:r>
                        <a:rPr lang="zh-CN" altLang="en-US" sz="1600" dirty="0">
                          <a:solidFill>
                            <a:srgbClr val="59595A"/>
                          </a:solidFill>
                          <a:latin typeface="Gill Sans MT" panose="020B0502020104020203" pitchFamily="34" charset="0"/>
                          <a:ea typeface="+mj-ea"/>
                        </a:rPr>
                        <a:t>主频</a:t>
                      </a:r>
                    </a:p>
                  </a:txBody>
                  <a:tcPr anchor="ctr"/>
                </a:tc>
                <a:extLst>
                  <a:ext uri="{0D108BD9-81ED-4DB2-BD59-A6C34878D82A}">
                    <a16:rowId xmlns:a16="http://schemas.microsoft.com/office/drawing/2014/main" val="3829069837"/>
                  </a:ext>
                </a:extLst>
              </a:tr>
              <a:tr h="816247">
                <a:tc>
                  <a:txBody>
                    <a:bodyPr/>
                    <a:lstStyle/>
                    <a:p>
                      <a:pPr algn="ctr"/>
                      <a:r>
                        <a:rPr lang="zh-CN" altLang="en-US" sz="1600" dirty="0">
                          <a:solidFill>
                            <a:srgbClr val="59595A"/>
                          </a:solidFill>
                          <a:latin typeface="Gill Sans MT" panose="020B0502020104020203" pitchFamily="34" charset="0"/>
                          <a:ea typeface="+mj-ea"/>
                        </a:rPr>
                        <a:t>芯片</a:t>
                      </a:r>
                    </a:p>
                  </a:txBody>
                  <a:tcPr anchor="ctr"/>
                </a:tc>
                <a:tc>
                  <a:txBody>
                    <a:bodyPr/>
                    <a:lstStyle/>
                    <a:p>
                      <a:pPr algn="ctr"/>
                      <a:r>
                        <a:rPr lang="en-US" altLang="zh-CN" sz="1600" dirty="0">
                          <a:solidFill>
                            <a:srgbClr val="59595A"/>
                          </a:solidFill>
                          <a:latin typeface="Gill Sans MT" panose="020B0502020104020203" pitchFamily="34" charset="0"/>
                          <a:ea typeface="+mj-ea"/>
                        </a:rPr>
                        <a:t>DOJO</a:t>
                      </a:r>
                      <a:r>
                        <a:rPr lang="zh-CN" altLang="en-US" sz="1600" dirty="0">
                          <a:solidFill>
                            <a:srgbClr val="59595A"/>
                          </a:solidFill>
                          <a:latin typeface="Gill Sans MT" panose="020B0502020104020203" pitchFamily="34" charset="0"/>
                          <a:ea typeface="+mj-ea"/>
                        </a:rPr>
                        <a:t> </a:t>
                      </a:r>
                      <a:r>
                        <a:rPr lang="en-US" altLang="zh-CN" sz="1600" dirty="0">
                          <a:solidFill>
                            <a:srgbClr val="59595A"/>
                          </a:solidFill>
                          <a:latin typeface="Gill Sans MT" panose="020B0502020104020203" pitchFamily="34" charset="0"/>
                          <a:ea typeface="+mj-ea"/>
                        </a:rPr>
                        <a:t>D1</a:t>
                      </a:r>
                      <a:endParaRPr lang="zh-CN" altLang="en-US" sz="1600" dirty="0">
                        <a:solidFill>
                          <a:srgbClr val="59595A"/>
                        </a:solidFill>
                        <a:latin typeface="Gill Sans MT" panose="020B0502020104020203" pitchFamily="34" charset="0"/>
                        <a:ea typeface="+mj-ea"/>
                      </a:endParaRPr>
                    </a:p>
                  </a:txBody>
                  <a:tcPr anchor="ctr"/>
                </a:tc>
                <a:tc>
                  <a:txBody>
                    <a:bodyPr/>
                    <a:lstStyle/>
                    <a:p>
                      <a:pPr algn="ctr"/>
                      <a:r>
                        <a:rPr lang="en-US" altLang="zh-CN" sz="1600" dirty="0">
                          <a:solidFill>
                            <a:srgbClr val="59595A"/>
                          </a:solidFill>
                          <a:latin typeface="Gill Sans MT" panose="020B0502020104020203" pitchFamily="34" charset="0"/>
                          <a:ea typeface="+mj-ea"/>
                        </a:rPr>
                        <a:t>440MB</a:t>
                      </a:r>
                      <a:endParaRPr lang="zh-CN" altLang="en-US" sz="1600" dirty="0">
                        <a:solidFill>
                          <a:srgbClr val="59595A"/>
                        </a:solidFill>
                        <a:latin typeface="Gill Sans MT" panose="020B0502020104020203" pitchFamily="34" charset="0"/>
                        <a:ea typeface="+mj-ea"/>
                      </a:endParaRPr>
                    </a:p>
                  </a:txBody>
                  <a:tcPr anchor="ctr"/>
                </a:tc>
                <a:tc>
                  <a:txBody>
                    <a:bodyPr/>
                    <a:lstStyle/>
                    <a:p>
                      <a:pPr algn="ctr"/>
                      <a:r>
                        <a:rPr lang="en-US" altLang="zh-CN" sz="1600" dirty="0">
                          <a:solidFill>
                            <a:srgbClr val="59595A"/>
                          </a:solidFill>
                          <a:latin typeface="Gill Sans MT" panose="020B0502020104020203" pitchFamily="34" charset="0"/>
                          <a:ea typeface="+mj-ea"/>
                        </a:rPr>
                        <a:t>362</a:t>
                      </a:r>
                      <a:r>
                        <a:rPr lang="zh-CN" altLang="en-US" sz="1600" dirty="0">
                          <a:solidFill>
                            <a:srgbClr val="59595A"/>
                          </a:solidFill>
                          <a:latin typeface="Gill Sans MT" panose="020B0502020104020203" pitchFamily="34" charset="0"/>
                          <a:ea typeface="+mj-ea"/>
                        </a:rPr>
                        <a:t> </a:t>
                      </a:r>
                      <a:r>
                        <a:rPr lang="en-US" altLang="zh-CN" sz="1600" dirty="0">
                          <a:solidFill>
                            <a:srgbClr val="59595A"/>
                          </a:solidFill>
                          <a:latin typeface="Gill Sans MT" panose="020B0502020104020203" pitchFamily="34" charset="0"/>
                          <a:ea typeface="+mj-ea"/>
                        </a:rPr>
                        <a:t>TFLOPS</a:t>
                      </a:r>
                      <a:endParaRPr lang="zh-CN" altLang="en-US" sz="1600" dirty="0">
                        <a:solidFill>
                          <a:srgbClr val="59595A"/>
                        </a:solidFill>
                        <a:latin typeface="Gill Sans MT" panose="020B0502020104020203" pitchFamily="34" charset="0"/>
                        <a:ea typeface="+mj-ea"/>
                      </a:endParaRPr>
                    </a:p>
                  </a:txBody>
                  <a:tcPr anchor="ctr"/>
                </a:tc>
                <a:tc>
                  <a:txBody>
                    <a:bodyPr/>
                    <a:lstStyle/>
                    <a:p>
                      <a:pPr algn="l"/>
                      <a:r>
                        <a:rPr lang="zh-CN" altLang="en-US" sz="1600" dirty="0">
                          <a:solidFill>
                            <a:srgbClr val="59595A"/>
                          </a:solidFill>
                          <a:latin typeface="Gill Sans MT" panose="020B0502020104020203" pitchFamily="34" charset="0"/>
                          <a:ea typeface="+mj-ea"/>
                        </a:rPr>
                        <a:t>单芯片，</a:t>
                      </a:r>
                      <a:r>
                        <a:rPr lang="en-US" altLang="zh-CN" sz="1600" dirty="0">
                          <a:solidFill>
                            <a:srgbClr val="59595A"/>
                          </a:solidFill>
                          <a:latin typeface="Gill Sans MT" panose="020B0502020104020203" pitchFamily="34" charset="0"/>
                          <a:ea typeface="+mj-ea"/>
                        </a:rPr>
                        <a:t>354</a:t>
                      </a:r>
                      <a:r>
                        <a:rPr lang="zh-CN" altLang="en-US" sz="1600" dirty="0">
                          <a:solidFill>
                            <a:srgbClr val="59595A"/>
                          </a:solidFill>
                          <a:latin typeface="Gill Sans MT" panose="020B0502020104020203" pitchFamily="34" charset="0"/>
                          <a:ea typeface="+mj-ea"/>
                        </a:rPr>
                        <a:t>核心数，</a:t>
                      </a:r>
                      <a:r>
                        <a:rPr lang="en-US" altLang="zh-CN" sz="1600" dirty="0">
                          <a:solidFill>
                            <a:srgbClr val="59595A"/>
                          </a:solidFill>
                          <a:latin typeface="Gill Sans MT" panose="020B0502020104020203" pitchFamily="34" charset="0"/>
                          <a:ea typeface="+mj-ea"/>
                        </a:rPr>
                        <a:t>654mm2</a:t>
                      </a:r>
                      <a:endParaRPr lang="zh-CN" altLang="en-US" sz="1600" dirty="0">
                        <a:solidFill>
                          <a:srgbClr val="59595A"/>
                        </a:solidFill>
                        <a:latin typeface="Gill Sans MT" panose="020B0502020104020203" pitchFamily="34" charset="0"/>
                        <a:ea typeface="+mj-ea"/>
                      </a:endParaRPr>
                    </a:p>
                  </a:txBody>
                  <a:tcPr anchor="ctr"/>
                </a:tc>
                <a:extLst>
                  <a:ext uri="{0D108BD9-81ED-4DB2-BD59-A6C34878D82A}">
                    <a16:rowId xmlns:a16="http://schemas.microsoft.com/office/drawing/2014/main" val="4235343888"/>
                  </a:ext>
                </a:extLst>
              </a:tr>
              <a:tr h="816247">
                <a:tc>
                  <a:txBody>
                    <a:bodyPr/>
                    <a:lstStyle/>
                    <a:p>
                      <a:pPr algn="ctr"/>
                      <a:r>
                        <a:rPr lang="zh-CN" altLang="en-US" sz="1600" dirty="0">
                          <a:solidFill>
                            <a:srgbClr val="59595A"/>
                          </a:solidFill>
                          <a:latin typeface="Gill Sans MT" panose="020B0502020104020203" pitchFamily="34" charset="0"/>
                          <a:ea typeface="+mj-ea"/>
                        </a:rPr>
                        <a:t>格点</a:t>
                      </a:r>
                    </a:p>
                  </a:txBody>
                  <a:tcPr anchor="ctr"/>
                </a:tc>
                <a:tc>
                  <a:txBody>
                    <a:bodyPr/>
                    <a:lstStyle/>
                    <a:p>
                      <a:pPr algn="ctr"/>
                      <a:r>
                        <a:rPr lang="en-US" altLang="zh-CN" sz="1600" dirty="0">
                          <a:solidFill>
                            <a:srgbClr val="59595A"/>
                          </a:solidFill>
                          <a:latin typeface="Gill Sans MT" panose="020B0502020104020203" pitchFamily="34" charset="0"/>
                          <a:ea typeface="+mj-ea"/>
                        </a:rPr>
                        <a:t>DOJO</a:t>
                      </a:r>
                      <a:r>
                        <a:rPr lang="zh-CN" altLang="en-US" sz="1600" dirty="0">
                          <a:solidFill>
                            <a:srgbClr val="59595A"/>
                          </a:solidFill>
                          <a:latin typeface="Gill Sans MT" panose="020B0502020104020203" pitchFamily="34" charset="0"/>
                          <a:ea typeface="+mj-ea"/>
                        </a:rPr>
                        <a:t> </a:t>
                      </a:r>
                      <a:r>
                        <a:rPr lang="en-US" altLang="zh-CN" sz="1600" dirty="0">
                          <a:solidFill>
                            <a:srgbClr val="59595A"/>
                          </a:solidFill>
                          <a:latin typeface="Gill Sans MT" panose="020B0502020104020203" pitchFamily="34" charset="0"/>
                          <a:ea typeface="+mj-ea"/>
                        </a:rPr>
                        <a:t>Tile</a:t>
                      </a:r>
                      <a:endParaRPr lang="zh-CN" altLang="en-US" sz="1600" dirty="0">
                        <a:solidFill>
                          <a:srgbClr val="59595A"/>
                        </a:solidFill>
                        <a:latin typeface="Gill Sans MT" panose="020B0502020104020203" pitchFamily="34" charset="0"/>
                        <a:ea typeface="+mj-ea"/>
                      </a:endParaRPr>
                    </a:p>
                  </a:txBody>
                  <a:tcPr anchor="ctr"/>
                </a:tc>
                <a:tc>
                  <a:txBody>
                    <a:bodyPr/>
                    <a:lstStyle/>
                    <a:p>
                      <a:pPr algn="ctr"/>
                      <a:r>
                        <a:rPr lang="en-US" altLang="zh-CN" sz="1600" dirty="0">
                          <a:solidFill>
                            <a:srgbClr val="59595A"/>
                          </a:solidFill>
                          <a:latin typeface="Gill Sans MT" panose="020B0502020104020203" pitchFamily="34" charset="0"/>
                          <a:ea typeface="+mj-ea"/>
                        </a:rPr>
                        <a:t>11GB</a:t>
                      </a:r>
                      <a:endParaRPr lang="zh-CN" altLang="en-US" sz="1600" dirty="0">
                        <a:solidFill>
                          <a:srgbClr val="59595A"/>
                        </a:solidFill>
                        <a:latin typeface="Gill Sans MT" panose="020B0502020104020203" pitchFamily="34" charset="0"/>
                        <a:ea typeface="+mj-ea"/>
                      </a:endParaRPr>
                    </a:p>
                  </a:txBody>
                  <a:tcPr anchor="ctr"/>
                </a:tc>
                <a:tc>
                  <a:txBody>
                    <a:bodyPr/>
                    <a:lstStyle/>
                    <a:p>
                      <a:pPr algn="ctr"/>
                      <a:r>
                        <a:rPr lang="en-US" altLang="zh-CN" sz="1600" dirty="0">
                          <a:solidFill>
                            <a:srgbClr val="59595A"/>
                          </a:solidFill>
                          <a:latin typeface="Gill Sans MT" panose="020B0502020104020203" pitchFamily="34" charset="0"/>
                          <a:ea typeface="+mj-ea"/>
                        </a:rPr>
                        <a:t>9050</a:t>
                      </a:r>
                      <a:r>
                        <a:rPr lang="zh-CN" altLang="en-US" sz="1600" dirty="0">
                          <a:solidFill>
                            <a:srgbClr val="59595A"/>
                          </a:solidFill>
                          <a:latin typeface="Gill Sans MT" panose="020B0502020104020203" pitchFamily="34" charset="0"/>
                          <a:ea typeface="+mj-ea"/>
                        </a:rPr>
                        <a:t> </a:t>
                      </a:r>
                      <a:r>
                        <a:rPr lang="en-US" altLang="zh-CN" sz="1600" dirty="0">
                          <a:solidFill>
                            <a:srgbClr val="59595A"/>
                          </a:solidFill>
                          <a:latin typeface="Gill Sans MT" panose="020B0502020104020203" pitchFamily="34" charset="0"/>
                          <a:ea typeface="+mj-ea"/>
                        </a:rPr>
                        <a:t>TFLOPS</a:t>
                      </a:r>
                      <a:endParaRPr lang="zh-CN" altLang="en-US" sz="1600" dirty="0">
                        <a:solidFill>
                          <a:srgbClr val="59595A"/>
                        </a:solidFill>
                        <a:latin typeface="Gill Sans MT" panose="020B0502020104020203" pitchFamily="34" charset="0"/>
                        <a:ea typeface="+mj-ea"/>
                      </a:endParaRPr>
                    </a:p>
                  </a:txBody>
                  <a:tcPr anchor="ctr"/>
                </a:tc>
                <a:tc>
                  <a:txBody>
                    <a:bodyPr/>
                    <a:lstStyle/>
                    <a:p>
                      <a:pPr algn="l"/>
                      <a:r>
                        <a:rPr lang="zh-CN" altLang="en-US" sz="1600" dirty="0">
                          <a:solidFill>
                            <a:srgbClr val="59595A"/>
                          </a:solidFill>
                          <a:latin typeface="Gill Sans MT" panose="020B0502020104020203" pitchFamily="34" charset="0"/>
                          <a:ea typeface="+mj-ea"/>
                        </a:rPr>
                        <a:t>单个训练模组，每</a:t>
                      </a:r>
                      <a:r>
                        <a:rPr lang="en-US" altLang="zh-CN" sz="1600" dirty="0">
                          <a:solidFill>
                            <a:srgbClr val="59595A"/>
                          </a:solidFill>
                          <a:latin typeface="Gill Sans MT" panose="020B0502020104020203" pitchFamily="34" charset="0"/>
                          <a:ea typeface="+mj-ea"/>
                        </a:rPr>
                        <a:t>5x5</a:t>
                      </a:r>
                      <a:r>
                        <a:rPr lang="zh-CN" altLang="en-US" sz="1600" dirty="0">
                          <a:solidFill>
                            <a:srgbClr val="59595A"/>
                          </a:solidFill>
                          <a:latin typeface="Gill Sans MT" panose="020B0502020104020203" pitchFamily="34" charset="0"/>
                          <a:ea typeface="+mj-ea"/>
                        </a:rPr>
                        <a:t>个芯片组成一个训练模组</a:t>
                      </a:r>
                    </a:p>
                  </a:txBody>
                  <a:tcPr anchor="ctr"/>
                </a:tc>
                <a:extLst>
                  <a:ext uri="{0D108BD9-81ED-4DB2-BD59-A6C34878D82A}">
                    <a16:rowId xmlns:a16="http://schemas.microsoft.com/office/drawing/2014/main" val="2361064064"/>
                  </a:ext>
                </a:extLst>
              </a:tr>
              <a:tr h="816247">
                <a:tc>
                  <a:txBody>
                    <a:bodyPr/>
                    <a:lstStyle/>
                    <a:p>
                      <a:pPr algn="ctr"/>
                      <a:r>
                        <a:rPr lang="zh-CN" altLang="en-US" sz="1600" dirty="0">
                          <a:solidFill>
                            <a:srgbClr val="59595A"/>
                          </a:solidFill>
                          <a:latin typeface="Gill Sans MT" panose="020B0502020104020203" pitchFamily="34" charset="0"/>
                          <a:ea typeface="+mj-ea"/>
                        </a:rPr>
                        <a:t>集群</a:t>
                      </a:r>
                    </a:p>
                  </a:txBody>
                  <a:tcPr anchor="ctr"/>
                </a:tc>
                <a:tc>
                  <a:txBody>
                    <a:bodyPr/>
                    <a:lstStyle/>
                    <a:p>
                      <a:pPr algn="ctr"/>
                      <a:r>
                        <a:rPr lang="en-US" altLang="zh-CN" sz="1600" dirty="0">
                          <a:solidFill>
                            <a:srgbClr val="59595A"/>
                          </a:solidFill>
                          <a:latin typeface="Gill Sans MT" panose="020B0502020104020203" pitchFamily="34" charset="0"/>
                          <a:ea typeface="+mj-ea"/>
                        </a:rPr>
                        <a:t>ExaPOD</a:t>
                      </a:r>
                      <a:endParaRPr lang="zh-CN" altLang="en-US" sz="1600" dirty="0">
                        <a:solidFill>
                          <a:srgbClr val="59595A"/>
                        </a:solidFill>
                        <a:latin typeface="Gill Sans MT" panose="020B0502020104020203" pitchFamily="34" charset="0"/>
                        <a:ea typeface="+mj-ea"/>
                      </a:endParaRPr>
                    </a:p>
                  </a:txBody>
                  <a:tcPr anchor="ctr"/>
                </a:tc>
                <a:tc>
                  <a:txBody>
                    <a:bodyPr/>
                    <a:lstStyle/>
                    <a:p>
                      <a:pPr algn="ctr"/>
                      <a:r>
                        <a:rPr lang="en-US" altLang="zh-CN" sz="1600" dirty="0">
                          <a:solidFill>
                            <a:srgbClr val="59595A"/>
                          </a:solidFill>
                          <a:latin typeface="Gill Sans MT" panose="020B0502020104020203" pitchFamily="34" charset="0"/>
                          <a:ea typeface="+mj-ea"/>
                        </a:rPr>
                        <a:t>1320GB</a:t>
                      </a:r>
                      <a:endParaRPr lang="zh-CN" altLang="en-US" sz="1600" dirty="0">
                        <a:solidFill>
                          <a:srgbClr val="59595A"/>
                        </a:solidFill>
                        <a:latin typeface="Gill Sans MT" panose="020B0502020104020203" pitchFamily="34" charset="0"/>
                        <a:ea typeface="+mj-ea"/>
                      </a:endParaRPr>
                    </a:p>
                  </a:txBody>
                  <a:tcPr anchor="ctr"/>
                </a:tc>
                <a:tc>
                  <a:txBody>
                    <a:bodyPr/>
                    <a:lstStyle/>
                    <a:p>
                      <a:pPr algn="ctr"/>
                      <a:r>
                        <a:rPr lang="en-US" altLang="zh-CN" sz="1600" dirty="0">
                          <a:solidFill>
                            <a:srgbClr val="59595A"/>
                          </a:solidFill>
                          <a:latin typeface="Gill Sans MT" panose="020B0502020104020203" pitchFamily="34" charset="0"/>
                          <a:ea typeface="+mj-ea"/>
                        </a:rPr>
                        <a:t>1.1</a:t>
                      </a:r>
                      <a:r>
                        <a:rPr lang="zh-CN" altLang="en-US" sz="1600" dirty="0">
                          <a:solidFill>
                            <a:srgbClr val="59595A"/>
                          </a:solidFill>
                          <a:latin typeface="Gill Sans MT" panose="020B0502020104020203" pitchFamily="34" charset="0"/>
                          <a:ea typeface="+mj-ea"/>
                        </a:rPr>
                        <a:t> </a:t>
                      </a:r>
                      <a:r>
                        <a:rPr lang="en-US" altLang="zh-CN" sz="1600" dirty="0">
                          <a:solidFill>
                            <a:srgbClr val="59595A"/>
                          </a:solidFill>
                          <a:latin typeface="Gill Sans MT" panose="020B0502020104020203" pitchFamily="34" charset="0"/>
                          <a:ea typeface="+mj-ea"/>
                        </a:rPr>
                        <a:t>EFLOPS</a:t>
                      </a:r>
                      <a:endParaRPr lang="zh-CN" altLang="en-US" sz="1600" dirty="0">
                        <a:solidFill>
                          <a:srgbClr val="59595A"/>
                        </a:solidFill>
                        <a:latin typeface="Gill Sans MT" panose="020B0502020104020203" pitchFamily="34" charset="0"/>
                        <a:ea typeface="+mj-ea"/>
                      </a:endParaRPr>
                    </a:p>
                  </a:txBody>
                  <a:tcPr anchor="ctr"/>
                </a:tc>
                <a:tc>
                  <a:txBody>
                    <a:bodyPr/>
                    <a:lstStyle/>
                    <a:p>
                      <a:pPr algn="l"/>
                      <a:r>
                        <a:rPr lang="zh-CN" altLang="en-US" sz="1600" dirty="0">
                          <a:solidFill>
                            <a:srgbClr val="59595A"/>
                          </a:solidFill>
                          <a:latin typeface="Gill Sans MT" panose="020B0502020104020203" pitchFamily="34" charset="0"/>
                          <a:ea typeface="+mj-ea"/>
                        </a:rPr>
                        <a:t>训练集群，每</a:t>
                      </a:r>
                      <a:r>
                        <a:rPr lang="en-US" altLang="zh-CN" sz="1600" dirty="0">
                          <a:solidFill>
                            <a:srgbClr val="59595A"/>
                          </a:solidFill>
                          <a:latin typeface="Gill Sans MT" panose="020B0502020104020203" pitchFamily="34" charset="0"/>
                          <a:ea typeface="+mj-ea"/>
                        </a:rPr>
                        <a:t>12</a:t>
                      </a:r>
                      <a:r>
                        <a:rPr lang="zh-CN" altLang="en-US" sz="1600" dirty="0">
                          <a:solidFill>
                            <a:srgbClr val="59595A"/>
                          </a:solidFill>
                          <a:latin typeface="Gill Sans MT" panose="020B0502020104020203" pitchFamily="34" charset="0"/>
                          <a:ea typeface="+mj-ea"/>
                        </a:rPr>
                        <a:t>个训练模组组成一个机柜，每</a:t>
                      </a:r>
                      <a:r>
                        <a:rPr lang="en-US" altLang="zh-CN" sz="1600" dirty="0">
                          <a:solidFill>
                            <a:srgbClr val="59595A"/>
                          </a:solidFill>
                          <a:latin typeface="Gill Sans MT" panose="020B0502020104020203" pitchFamily="34" charset="0"/>
                          <a:ea typeface="+mj-ea"/>
                        </a:rPr>
                        <a:t>10</a:t>
                      </a:r>
                      <a:r>
                        <a:rPr lang="zh-CN" altLang="en-US" sz="1600" dirty="0">
                          <a:solidFill>
                            <a:srgbClr val="59595A"/>
                          </a:solidFill>
                          <a:latin typeface="Gill Sans MT" panose="020B0502020104020203" pitchFamily="34" charset="0"/>
                          <a:ea typeface="+mj-ea"/>
                        </a:rPr>
                        <a:t>个机柜组成一个</a:t>
                      </a:r>
                      <a:r>
                        <a:rPr lang="en-US" altLang="zh-CN" sz="1600" dirty="0">
                          <a:solidFill>
                            <a:srgbClr val="59595A"/>
                          </a:solidFill>
                          <a:latin typeface="Gill Sans MT" panose="020B0502020104020203" pitchFamily="34" charset="0"/>
                          <a:ea typeface="+mj-ea"/>
                        </a:rPr>
                        <a:t>ExaPOD</a:t>
                      </a:r>
                      <a:r>
                        <a:rPr lang="zh-CN" altLang="en-US" sz="1600" dirty="0">
                          <a:solidFill>
                            <a:srgbClr val="59595A"/>
                          </a:solidFill>
                          <a:latin typeface="Gill Sans MT" panose="020B0502020104020203" pitchFamily="34" charset="0"/>
                          <a:ea typeface="+mj-ea"/>
                        </a:rPr>
                        <a:t>，一共</a:t>
                      </a:r>
                      <a:r>
                        <a:rPr lang="en-US" altLang="zh-CN" sz="1600" dirty="0">
                          <a:solidFill>
                            <a:srgbClr val="59595A"/>
                          </a:solidFill>
                          <a:latin typeface="Gill Sans MT" panose="020B0502020104020203" pitchFamily="34" charset="0"/>
                          <a:ea typeface="+mj-ea"/>
                        </a:rPr>
                        <a:t>3000</a:t>
                      </a:r>
                      <a:r>
                        <a:rPr lang="zh-CN" altLang="en-US" sz="1600" dirty="0">
                          <a:solidFill>
                            <a:srgbClr val="59595A"/>
                          </a:solidFill>
                          <a:latin typeface="Gill Sans MT" panose="020B0502020104020203" pitchFamily="34" charset="0"/>
                          <a:ea typeface="+mj-ea"/>
                        </a:rPr>
                        <a:t>个</a:t>
                      </a:r>
                      <a:r>
                        <a:rPr lang="en-US" altLang="zh-CN" sz="1600" dirty="0">
                          <a:solidFill>
                            <a:srgbClr val="59595A"/>
                          </a:solidFill>
                          <a:latin typeface="Gill Sans MT" panose="020B0502020104020203" pitchFamily="34" charset="0"/>
                          <a:ea typeface="+mj-ea"/>
                        </a:rPr>
                        <a:t>D1</a:t>
                      </a:r>
                      <a:r>
                        <a:rPr lang="zh-CN" altLang="en-US" sz="1600" dirty="0">
                          <a:solidFill>
                            <a:srgbClr val="59595A"/>
                          </a:solidFill>
                          <a:latin typeface="Gill Sans MT" panose="020B0502020104020203" pitchFamily="34" charset="0"/>
                          <a:ea typeface="+mj-ea"/>
                        </a:rPr>
                        <a:t>芯片</a:t>
                      </a:r>
                    </a:p>
                  </a:txBody>
                  <a:tcPr anchor="ctr"/>
                </a:tc>
                <a:extLst>
                  <a:ext uri="{0D108BD9-81ED-4DB2-BD59-A6C34878D82A}">
                    <a16:rowId xmlns:a16="http://schemas.microsoft.com/office/drawing/2014/main" val="1554630205"/>
                  </a:ext>
                </a:extLst>
              </a:tr>
            </a:tbl>
          </a:graphicData>
        </a:graphic>
      </p:graphicFrame>
      <p:grpSp>
        <p:nvGrpSpPr>
          <p:cNvPr id="6" name="组合 5">
            <a:extLst>
              <a:ext uri="{FF2B5EF4-FFF2-40B4-BE49-F238E27FC236}">
                <a16:creationId xmlns:a16="http://schemas.microsoft.com/office/drawing/2014/main" id="{E575CF3D-1A13-2B49-8B6A-B9F646F87F19}"/>
              </a:ext>
            </a:extLst>
          </p:cNvPr>
          <p:cNvGrpSpPr/>
          <p:nvPr/>
        </p:nvGrpSpPr>
        <p:grpSpPr>
          <a:xfrm>
            <a:off x="481757" y="3105046"/>
            <a:ext cx="887428" cy="3174785"/>
            <a:chOff x="337741" y="3105046"/>
            <a:chExt cx="887428" cy="3174785"/>
          </a:xfrm>
        </p:grpSpPr>
        <p:pic>
          <p:nvPicPr>
            <p:cNvPr id="7" name="图片 6">
              <a:extLst>
                <a:ext uri="{FF2B5EF4-FFF2-40B4-BE49-F238E27FC236}">
                  <a16:creationId xmlns:a16="http://schemas.microsoft.com/office/drawing/2014/main" id="{85A0C590-675E-0348-9653-52B547F45D19}"/>
                </a:ext>
              </a:extLst>
            </p:cNvPr>
            <p:cNvPicPr>
              <a:picLocks noChangeAspect="1"/>
            </p:cNvPicPr>
            <p:nvPr/>
          </p:nvPicPr>
          <p:blipFill>
            <a:blip r:embed="rId2"/>
            <a:stretch>
              <a:fillRect/>
            </a:stretch>
          </p:blipFill>
          <p:spPr>
            <a:xfrm>
              <a:off x="337741" y="5610074"/>
              <a:ext cx="868874" cy="66975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9" name="图片 8">
              <a:extLst>
                <a:ext uri="{FF2B5EF4-FFF2-40B4-BE49-F238E27FC236}">
                  <a16:creationId xmlns:a16="http://schemas.microsoft.com/office/drawing/2014/main" id="{DADFDC16-5F69-7140-BA88-8B2BA710931A}"/>
                </a:ext>
              </a:extLst>
            </p:cNvPr>
            <p:cNvPicPr>
              <a:picLocks noChangeAspect="1"/>
            </p:cNvPicPr>
            <p:nvPr/>
          </p:nvPicPr>
          <p:blipFill>
            <a:blip r:embed="rId3"/>
            <a:stretch>
              <a:fillRect/>
            </a:stretch>
          </p:blipFill>
          <p:spPr>
            <a:xfrm>
              <a:off x="337741" y="4761174"/>
              <a:ext cx="868874" cy="71142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图片 9">
              <a:extLst>
                <a:ext uri="{FF2B5EF4-FFF2-40B4-BE49-F238E27FC236}">
                  <a16:creationId xmlns:a16="http://schemas.microsoft.com/office/drawing/2014/main" id="{73D54AA7-E205-D24C-84C4-8A2643D7AFD2}"/>
                </a:ext>
              </a:extLst>
            </p:cNvPr>
            <p:cNvPicPr>
              <a:picLocks noChangeAspect="1"/>
            </p:cNvPicPr>
            <p:nvPr/>
          </p:nvPicPr>
          <p:blipFill>
            <a:blip r:embed="rId4"/>
            <a:stretch>
              <a:fillRect/>
            </a:stretch>
          </p:blipFill>
          <p:spPr>
            <a:xfrm>
              <a:off x="337741" y="3912275"/>
              <a:ext cx="868873" cy="71142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1" name="图片 10">
              <a:extLst>
                <a:ext uri="{FF2B5EF4-FFF2-40B4-BE49-F238E27FC236}">
                  <a16:creationId xmlns:a16="http://schemas.microsoft.com/office/drawing/2014/main" id="{29F0604A-0498-8B44-8BE5-7CFF5F8B9A6B}"/>
                </a:ext>
              </a:extLst>
            </p:cNvPr>
            <p:cNvPicPr>
              <a:picLocks noChangeAspect="1"/>
            </p:cNvPicPr>
            <p:nvPr/>
          </p:nvPicPr>
          <p:blipFill>
            <a:blip r:embed="rId5"/>
            <a:stretch>
              <a:fillRect/>
            </a:stretch>
          </p:blipFill>
          <p:spPr>
            <a:xfrm>
              <a:off x="337741" y="3105046"/>
              <a:ext cx="887428" cy="66975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spTree>
    <p:extLst>
      <p:ext uri="{BB962C8B-B14F-4D97-AF65-F5344CB8AC3E}">
        <p14:creationId xmlns:p14="http://schemas.microsoft.com/office/powerpoint/2010/main" val="35550380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F530AE09-9A53-F642-81C8-5AE6FB520B8A}"/>
              </a:ext>
            </a:extLst>
          </p:cNvPr>
          <p:cNvSpPr>
            <a:spLocks noGrp="1"/>
          </p:cNvSpPr>
          <p:nvPr>
            <p:ph type="title"/>
          </p:nvPr>
        </p:nvSpPr>
        <p:spPr/>
        <p:txBody>
          <a:bodyPr/>
          <a:lstStyle/>
          <a:p>
            <a:r>
              <a:rPr lang="en-US" altLang="zh-CN" dirty="0"/>
              <a:t>DOJO</a:t>
            </a:r>
            <a:r>
              <a:rPr lang="zh-CN" altLang="en-US" dirty="0"/>
              <a:t> </a:t>
            </a:r>
            <a:r>
              <a:rPr lang="en-US" altLang="zh-CN" dirty="0"/>
              <a:t>Core</a:t>
            </a:r>
            <a:r>
              <a:rPr lang="zh-CN" altLang="en-US" dirty="0"/>
              <a:t> 的结构和特点</a:t>
            </a:r>
          </a:p>
        </p:txBody>
      </p:sp>
      <p:sp>
        <p:nvSpPr>
          <p:cNvPr id="6" name="内容占位符 5">
            <a:extLst>
              <a:ext uri="{FF2B5EF4-FFF2-40B4-BE49-F238E27FC236}">
                <a16:creationId xmlns:a16="http://schemas.microsoft.com/office/drawing/2014/main" id="{587F1E8F-E15F-3645-A946-DB50F7C04C0D}"/>
              </a:ext>
            </a:extLst>
          </p:cNvPr>
          <p:cNvSpPr>
            <a:spLocks noGrp="1"/>
          </p:cNvSpPr>
          <p:nvPr>
            <p:ph sz="half" idx="1"/>
          </p:nvPr>
        </p:nvSpPr>
        <p:spPr/>
        <p:txBody>
          <a:bodyPr/>
          <a:lstStyle/>
          <a:p>
            <a:r>
              <a:rPr lang="en-US" altLang="zh-CN" dirty="0"/>
              <a:t>DOJO</a:t>
            </a:r>
            <a:r>
              <a:rPr lang="zh-CN" altLang="en-US" dirty="0"/>
              <a:t> </a:t>
            </a:r>
            <a:r>
              <a:rPr lang="en-US" altLang="zh-CN" dirty="0"/>
              <a:t>Core</a:t>
            </a:r>
            <a:r>
              <a:rPr lang="zh-CN" altLang="en-US" dirty="0"/>
              <a:t> 由前端、执行引擎、</a:t>
            </a:r>
            <a:r>
              <a:rPr lang="en-US" altLang="zh-CN" dirty="0"/>
              <a:t>SRAM</a:t>
            </a:r>
            <a:r>
              <a:rPr lang="zh-CN" altLang="en-US" dirty="0"/>
              <a:t> 和 </a:t>
            </a:r>
            <a:r>
              <a:rPr lang="en-US" altLang="zh-CN" dirty="0" err="1"/>
              <a:t>NoC</a:t>
            </a:r>
            <a:r>
              <a:rPr lang="zh-CN" altLang="en-US" dirty="0"/>
              <a:t> 路由</a:t>
            </a:r>
            <a:r>
              <a:rPr lang="en-US" altLang="zh-CN" dirty="0"/>
              <a:t>4</a:t>
            </a:r>
            <a:r>
              <a:rPr lang="zh-CN" altLang="en-US" dirty="0"/>
              <a:t>部分组成，比</a:t>
            </a:r>
            <a:r>
              <a:rPr lang="en-US" altLang="zh-CN" dirty="0"/>
              <a:t>CPU</a:t>
            </a:r>
            <a:r>
              <a:rPr lang="zh-CN" altLang="en-US" dirty="0"/>
              <a:t>和</a:t>
            </a:r>
            <a:r>
              <a:rPr lang="en-US" altLang="zh-CN" dirty="0"/>
              <a:t>GPU</a:t>
            </a:r>
            <a:r>
              <a:rPr lang="zh-CN" altLang="en-US" dirty="0"/>
              <a:t>的控制部件都更少，具有类似</a:t>
            </a:r>
            <a:r>
              <a:rPr lang="en-US" altLang="zh-CN" dirty="0"/>
              <a:t>CPU</a:t>
            </a:r>
            <a:r>
              <a:rPr lang="zh-CN" altLang="en-US" dirty="0"/>
              <a:t>的</a:t>
            </a:r>
            <a:r>
              <a:rPr lang="en-US" altLang="zh-CN" dirty="0"/>
              <a:t>AGU</a:t>
            </a:r>
            <a:r>
              <a:rPr lang="zh-CN" altLang="en-US" dirty="0"/>
              <a:t>和类似</a:t>
            </a:r>
            <a:r>
              <a:rPr lang="en-US" altLang="zh-CN" dirty="0"/>
              <a:t>GPU</a:t>
            </a:r>
            <a:r>
              <a:rPr lang="zh-CN" altLang="en-US" dirty="0"/>
              <a:t> </a:t>
            </a:r>
            <a:r>
              <a:rPr lang="en-US" altLang="zh-CN" dirty="0"/>
              <a:t>Tensor core</a:t>
            </a:r>
            <a:r>
              <a:rPr lang="zh-CN" altLang="en-US" dirty="0"/>
              <a:t> 的矩阵计算单元。</a:t>
            </a:r>
          </a:p>
        </p:txBody>
      </p:sp>
      <p:pic>
        <p:nvPicPr>
          <p:cNvPr id="7" name="图片 6">
            <a:extLst>
              <a:ext uri="{FF2B5EF4-FFF2-40B4-BE49-F238E27FC236}">
                <a16:creationId xmlns:a16="http://schemas.microsoft.com/office/drawing/2014/main" id="{55712F30-D38D-C64F-8F38-CD71C40AA995}"/>
              </a:ext>
            </a:extLst>
          </p:cNvPr>
          <p:cNvPicPr>
            <a:picLocks noChangeAspect="1"/>
          </p:cNvPicPr>
          <p:nvPr/>
        </p:nvPicPr>
        <p:blipFill rotWithShape="1">
          <a:blip r:embed="rId2"/>
          <a:srcRect t="3773" b="47519"/>
          <a:stretch/>
        </p:blipFill>
        <p:spPr>
          <a:xfrm>
            <a:off x="2173410" y="2636912"/>
            <a:ext cx="7849942" cy="3823533"/>
          </a:xfrm>
          <a:prstGeom prst="rect">
            <a:avLst/>
          </a:prstGeom>
        </p:spPr>
      </p:pic>
    </p:spTree>
    <p:extLst>
      <p:ext uri="{BB962C8B-B14F-4D97-AF65-F5344CB8AC3E}">
        <p14:creationId xmlns:p14="http://schemas.microsoft.com/office/powerpoint/2010/main" val="16147435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CADB1989-65E6-5D42-B48A-040EB442B3DE}"/>
              </a:ext>
            </a:extLst>
          </p:cNvPr>
          <p:cNvSpPr>
            <a:spLocks noGrp="1"/>
          </p:cNvSpPr>
          <p:nvPr>
            <p:ph sz="half" idx="1"/>
          </p:nvPr>
        </p:nvSpPr>
        <p:spPr>
          <a:xfrm>
            <a:off x="623635" y="548680"/>
            <a:ext cx="10731328" cy="5461840"/>
          </a:xfrm>
        </p:spPr>
        <p:txBody>
          <a:bodyPr anchor="ctr"/>
          <a:lstStyle/>
          <a:p>
            <a:pPr marL="0" indent="0" algn="ctr">
              <a:lnSpc>
                <a:spcPct val="100000"/>
              </a:lnSpc>
              <a:buNone/>
            </a:pPr>
            <a:r>
              <a:rPr kumimoji="1" lang="en-US" altLang="zh-CN" sz="9600" b="1" dirty="0">
                <a:solidFill>
                  <a:srgbClr val="C00000"/>
                </a:solidFill>
                <a:latin typeface="Futura Medium" panose="020B0602020204020303" pitchFamily="34" charset="-79"/>
                <a:cs typeface="Futura Medium" panose="020B0602020204020303" pitchFamily="34" charset="-79"/>
              </a:rPr>
              <a:t>DOJO </a:t>
            </a:r>
            <a:r>
              <a:rPr kumimoji="1" lang="zh-CN" altLang="en-US" sz="9600" b="1" dirty="0">
                <a:solidFill>
                  <a:srgbClr val="C00000"/>
                </a:solidFill>
                <a:latin typeface="Futura Medium" panose="020B0602020204020303" pitchFamily="34" charset="-79"/>
                <a:cs typeface="Futura Medium" panose="020B0602020204020303" pitchFamily="34" charset="-79"/>
              </a:rPr>
              <a:t>训练矩阵</a:t>
            </a:r>
            <a:endParaRPr kumimoji="1" lang="en-US" altLang="zh-CN" sz="9600" b="1" dirty="0">
              <a:solidFill>
                <a:srgbClr val="C00000"/>
              </a:solidFill>
              <a:latin typeface="Futura Medium" panose="020B0602020204020303" pitchFamily="34" charset="-79"/>
              <a:cs typeface="Futura Medium" panose="020B0602020204020303" pitchFamily="34" charset="-79"/>
            </a:endParaRPr>
          </a:p>
        </p:txBody>
      </p:sp>
    </p:spTree>
    <p:extLst>
      <p:ext uri="{BB962C8B-B14F-4D97-AF65-F5344CB8AC3E}">
        <p14:creationId xmlns:p14="http://schemas.microsoft.com/office/powerpoint/2010/main" val="32690229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1CBDB75A-D430-D44C-92DA-360D220AC6EB}"/>
              </a:ext>
            </a:extLst>
          </p:cNvPr>
          <p:cNvPicPr>
            <a:picLocks noChangeAspect="1"/>
          </p:cNvPicPr>
          <p:nvPr/>
        </p:nvPicPr>
        <p:blipFill>
          <a:blip r:embed="rId2"/>
          <a:stretch>
            <a:fillRect/>
          </a:stretch>
        </p:blipFill>
        <p:spPr>
          <a:xfrm>
            <a:off x="4082157" y="1248576"/>
            <a:ext cx="7696200" cy="5130800"/>
          </a:xfrm>
          <a:prstGeom prst="rect">
            <a:avLst/>
          </a:prstGeom>
        </p:spPr>
      </p:pic>
      <p:sp>
        <p:nvSpPr>
          <p:cNvPr id="4" name="标题 3">
            <a:extLst>
              <a:ext uri="{FF2B5EF4-FFF2-40B4-BE49-F238E27FC236}">
                <a16:creationId xmlns:a16="http://schemas.microsoft.com/office/drawing/2014/main" id="{57F853FC-D382-9F44-905A-E545CD76341A}"/>
              </a:ext>
            </a:extLst>
          </p:cNvPr>
          <p:cNvSpPr>
            <a:spLocks noGrp="1"/>
          </p:cNvSpPr>
          <p:nvPr>
            <p:ph type="title"/>
          </p:nvPr>
        </p:nvSpPr>
        <p:spPr/>
        <p:txBody>
          <a:bodyPr/>
          <a:lstStyle/>
          <a:p>
            <a:r>
              <a:rPr lang="en-US" altLang="zh-CN" dirty="0"/>
              <a:t>D1</a:t>
            </a:r>
            <a:r>
              <a:rPr lang="zh-CN" altLang="en-US" dirty="0"/>
              <a:t> </a:t>
            </a:r>
            <a:r>
              <a:rPr lang="en-US" altLang="zh-CN" dirty="0"/>
              <a:t>Die</a:t>
            </a:r>
            <a:endParaRPr lang="zh-CN" altLang="en-US" dirty="0"/>
          </a:p>
        </p:txBody>
      </p:sp>
      <p:sp>
        <p:nvSpPr>
          <p:cNvPr id="5" name="内容占位符 4">
            <a:extLst>
              <a:ext uri="{FF2B5EF4-FFF2-40B4-BE49-F238E27FC236}">
                <a16:creationId xmlns:a16="http://schemas.microsoft.com/office/drawing/2014/main" id="{BFB3EC04-3C6C-7240-A6C6-305A0B2077B9}"/>
              </a:ext>
            </a:extLst>
          </p:cNvPr>
          <p:cNvSpPr>
            <a:spLocks noGrp="1"/>
          </p:cNvSpPr>
          <p:nvPr>
            <p:ph sz="half" idx="1"/>
          </p:nvPr>
        </p:nvSpPr>
        <p:spPr>
          <a:xfrm>
            <a:off x="623635" y="1351536"/>
            <a:ext cx="6842897" cy="5042918"/>
          </a:xfrm>
        </p:spPr>
        <p:txBody>
          <a:bodyPr/>
          <a:lstStyle/>
          <a:p>
            <a:r>
              <a:rPr lang="zh-CN" altLang="en-US" dirty="0"/>
              <a:t>将</a:t>
            </a:r>
            <a:r>
              <a:rPr lang="en-US" altLang="zh-CN" dirty="0"/>
              <a:t>DOJO</a:t>
            </a:r>
            <a:r>
              <a:rPr lang="zh-CN" altLang="en-US" dirty="0"/>
              <a:t> </a:t>
            </a:r>
            <a:r>
              <a:rPr lang="en-US" altLang="zh-CN" dirty="0"/>
              <a:t>Core</a:t>
            </a:r>
            <a:r>
              <a:rPr lang="zh-CN" altLang="en-US" dirty="0"/>
              <a:t> 集成到制造模具。每个芯片有</a:t>
            </a:r>
            <a:r>
              <a:rPr lang="en-US" altLang="zh-CN" dirty="0"/>
              <a:t>354</a:t>
            </a:r>
            <a:r>
              <a:rPr lang="zh-CN" altLang="en-US" dirty="0"/>
              <a:t>个</a:t>
            </a:r>
            <a:r>
              <a:rPr lang="en-US" altLang="zh-CN" dirty="0"/>
              <a:t>Dojo</a:t>
            </a:r>
            <a:r>
              <a:rPr lang="zh-CN" altLang="en-US" dirty="0"/>
              <a:t>处理节点和</a:t>
            </a:r>
            <a:r>
              <a:rPr lang="en-US" altLang="zh-CN" dirty="0"/>
              <a:t>440MB</a:t>
            </a:r>
            <a:r>
              <a:rPr lang="zh-CN" altLang="en-US" dirty="0"/>
              <a:t>的</a:t>
            </a:r>
            <a:r>
              <a:rPr lang="en-US" altLang="zh-CN" dirty="0"/>
              <a:t>SRAM</a:t>
            </a:r>
            <a:r>
              <a:rPr lang="zh-CN" altLang="en-US" dirty="0"/>
              <a:t>。</a:t>
            </a:r>
            <a:endParaRPr lang="en-US" altLang="zh-CN" dirty="0"/>
          </a:p>
          <a:p>
            <a:r>
              <a:rPr lang="zh-CN" altLang="en-US" dirty="0"/>
              <a:t>片上网络路由器（ </a:t>
            </a:r>
            <a:r>
              <a:rPr lang="en-US" altLang="zh-CN" dirty="0"/>
              <a:t>network on chip router</a:t>
            </a:r>
            <a:r>
              <a:rPr lang="zh-CN" altLang="en-US" dirty="0"/>
              <a:t>），它将多个核心连接在一起形成一个 </a:t>
            </a:r>
            <a:r>
              <a:rPr lang="en-US" altLang="zh-CN" dirty="0"/>
              <a:t>2D </a:t>
            </a:r>
            <a:r>
              <a:rPr lang="zh-CN" altLang="en-US" dirty="0"/>
              <a:t>网格。</a:t>
            </a:r>
            <a:r>
              <a:rPr lang="en-US" altLang="zh-CN" dirty="0"/>
              <a:t>NOC </a:t>
            </a:r>
            <a:r>
              <a:rPr lang="zh-CN" altLang="en-US" dirty="0"/>
              <a:t>可以处理跨节点边界的 </a:t>
            </a:r>
            <a:r>
              <a:rPr lang="en-US" altLang="zh-CN" dirty="0"/>
              <a:t>8 </a:t>
            </a:r>
            <a:r>
              <a:rPr lang="zh-CN" altLang="en-US" dirty="0"/>
              <a:t>个数据包（</a:t>
            </a:r>
            <a:r>
              <a:rPr lang="en-US" altLang="zh-CN" dirty="0"/>
              <a:t>boundary</a:t>
            </a:r>
            <a:r>
              <a:rPr lang="zh-CN" altLang="en-US" dirty="0"/>
              <a:t>），每个方向 </a:t>
            </a:r>
            <a:r>
              <a:rPr lang="en-US" altLang="zh-CN" dirty="0"/>
              <a:t>64 B</a:t>
            </a:r>
            <a:r>
              <a:rPr lang="zh-CN" altLang="en-US" dirty="0"/>
              <a:t>，每个时钟周期，即在所有四个方向上一个数据包输入和一个数据包输出到网格中每个核心最近的邻居。该路由器还可以在每个周期对本地 </a:t>
            </a:r>
            <a:r>
              <a:rPr lang="en-US" altLang="zh-CN" dirty="0"/>
              <a:t>SRAM </a:t>
            </a:r>
            <a:r>
              <a:rPr lang="zh-CN" altLang="en-US" dirty="0"/>
              <a:t>进行一次 </a:t>
            </a:r>
            <a:r>
              <a:rPr lang="en-US" altLang="zh-CN" dirty="0"/>
              <a:t>64 B </a:t>
            </a:r>
            <a:r>
              <a:rPr lang="zh-CN" altLang="en-US" dirty="0"/>
              <a:t>读取和一次 </a:t>
            </a:r>
            <a:r>
              <a:rPr lang="en-US" altLang="zh-CN" dirty="0"/>
              <a:t>64 B </a:t>
            </a:r>
            <a:r>
              <a:rPr lang="zh-CN" altLang="en-US" dirty="0"/>
              <a:t>写入，因此可以在内核之间移动数据。</a:t>
            </a:r>
          </a:p>
        </p:txBody>
      </p:sp>
    </p:spTree>
    <p:extLst>
      <p:ext uri="{BB962C8B-B14F-4D97-AF65-F5344CB8AC3E}">
        <p14:creationId xmlns:p14="http://schemas.microsoft.com/office/powerpoint/2010/main" val="22941222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MH_CONTENTSID" val="509"/>
  <p:tag name="MH_SECTIONID" val="510,511,512,513,514,515,516,517,518,"/>
  <p:tag name="ISPRING_RESOURCE_PATHS_HASH_2" val="2db23b942c62c2c4cb60aef5a1d9cb0bf3ec243"/>
  <p:tag name="ISPRING_RESOURCE_PATHS_HASH_PRESENTER" val="90ea96664a412a4b1669132765de5862514a1fa"/>
</p:tagLst>
</file>

<file path=ppt/theme/theme1.xml><?xml version="1.0" encoding="utf-8"?>
<a:theme xmlns:a="http://schemas.openxmlformats.org/drawingml/2006/main" name="Title1">
  <a:themeElements>
    <a:clrScheme name="蓝色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itle2">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content01">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Content02">
  <a:themeElements>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fontScheme name="暗香扑面">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majorFont>
      <a:minorFont>
        <a:latin typeface="Franklin Gothic Book"/>
        <a:ea typeface=""/>
        <a:cs typeface=""/>
        <a:font script="Jpan" typeface="HG創英角ｺﾞｼｯｸUB"/>
        <a:font script="Hang" typeface="맑은 고딕"/>
        <a:font script="Hans" typeface="黑体"/>
        <a:font script="Hant" typeface="新細明體"/>
        <a:font script="Arab" typeface="Arial"/>
        <a:font script="Hebr" typeface="Arial"/>
        <a:font script="Thai" typeface="Cordian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lnDef>
    <a:txDef>
      <a:spPr>
        <a:noFill/>
      </a:spPr>
      <a:bodyPr wrap="square" rtlCol="0">
        <a:spAutoFit/>
      </a:bodyPr>
      <a:lstStyle>
        <a:defPPr>
          <a:buNone/>
          <a:defRPr b="0" dirty="0" err="1" smtClean="0">
            <a:latin typeface="+mn-lt"/>
          </a:defRPr>
        </a:defPPr>
      </a:lstStyle>
    </a:tx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1_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Thankyou">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blank</Template>
  <TotalTime>36126</TotalTime>
  <Words>2418</Words>
  <Application>Microsoft Macintosh PowerPoint</Application>
  <PresentationFormat>自定义</PresentationFormat>
  <Paragraphs>154</Paragraphs>
  <Slides>35</Slides>
  <Notes>1</Notes>
  <HiddenSlides>0</HiddenSlides>
  <MMClips>0</MMClips>
  <ScaleCrop>false</ScaleCrop>
  <HeadingPairs>
    <vt:vector size="6" baseType="variant">
      <vt:variant>
        <vt:lpstr>已用的字体</vt:lpstr>
      </vt:variant>
      <vt:variant>
        <vt:i4>13</vt:i4>
      </vt:variant>
      <vt:variant>
        <vt:lpstr>主题</vt:lpstr>
      </vt:variant>
      <vt:variant>
        <vt:i4>7</vt:i4>
      </vt:variant>
      <vt:variant>
        <vt:lpstr>幻灯片标题</vt:lpstr>
      </vt:variant>
      <vt:variant>
        <vt:i4>35</vt:i4>
      </vt:variant>
    </vt:vector>
  </HeadingPairs>
  <TitlesOfParts>
    <vt:vector size="55" baseType="lpstr">
      <vt:lpstr>黑体</vt:lpstr>
      <vt:lpstr>华文细黑</vt:lpstr>
      <vt:lpstr>Microsoft YaHei</vt:lpstr>
      <vt:lpstr>Microsoft YaHei</vt:lpstr>
      <vt:lpstr>FrutigerNext LT Bold</vt:lpstr>
      <vt:lpstr>FrutigerNext LT Light</vt:lpstr>
      <vt:lpstr>FrutigerNext LT Medium</vt:lpstr>
      <vt:lpstr>GEETYPE-SkyGB-Flash Reguar</vt:lpstr>
      <vt:lpstr>Arial</vt:lpstr>
      <vt:lpstr>Calibri</vt:lpstr>
      <vt:lpstr>Futura Medium</vt:lpstr>
      <vt:lpstr>Gill Sans MT</vt:lpstr>
      <vt:lpstr>Wingdings</vt:lpstr>
      <vt:lpstr>Title1</vt:lpstr>
      <vt:lpstr>Title2</vt:lpstr>
      <vt:lpstr>content01</vt:lpstr>
      <vt:lpstr>Content02</vt:lpstr>
      <vt:lpstr>code01</vt:lpstr>
      <vt:lpstr>1_code01</vt:lpstr>
      <vt:lpstr>Thankyou</vt:lpstr>
      <vt:lpstr>PowerPoint 演示文稿</vt:lpstr>
      <vt:lpstr>PowerPoint 演示文稿</vt:lpstr>
      <vt:lpstr>PowerPoint 演示文稿</vt:lpstr>
      <vt:lpstr>PowerPoint 演示文稿</vt:lpstr>
      <vt:lpstr>DOJO 超级计算机系统</vt:lpstr>
      <vt:lpstr>DOJO 架构设计哲学</vt:lpstr>
      <vt:lpstr>DOJO Core 的结构和特点</vt:lpstr>
      <vt:lpstr>PowerPoint 演示文稿</vt:lpstr>
      <vt:lpstr>D1 Die</vt:lpstr>
      <vt:lpstr>训练 Tile</vt:lpstr>
      <vt:lpstr>训练 Tile</vt:lpstr>
      <vt:lpstr>PowerPoint 演示文稿</vt:lpstr>
      <vt:lpstr>系统拓扑</vt:lpstr>
      <vt:lpstr>通信原理</vt:lpstr>
      <vt:lpstr>通信原理</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DOJO 超级计算机系统：D1 芯片、训练 Tile 和 ExaPOD 集群</vt:lpstr>
      <vt:lpstr>PowerPoint 演示文稿</vt:lpstr>
      <vt:lpstr>Question?</vt:lpstr>
      <vt:lpstr>Question?</vt:lpstr>
      <vt:lpstr>Reference 引用&amp;参考</vt:lpstr>
      <vt:lpstr>PowerPoint 演示文稿</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COE延伸拉美北地区部试点小结：COE和HRBP协同关系</dc:title>
  <dc:creator>c00123705</dc:creator>
  <cp:lastModifiedBy>zomi</cp:lastModifiedBy>
  <cp:revision>6230</cp:revision>
  <dcterms:created xsi:type="dcterms:W3CDTF">2015-01-14T10:38:57Z</dcterms:created>
  <dcterms:modified xsi:type="dcterms:W3CDTF">2023-06-02T13:07:43Z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s_pID_725343">
    <vt:lpwstr>(4)+mRI5gXQHovmfVtvGi8YEj8MNucGyGqF6+S9e0Cq/oHdRt7j1cQpCgfR2wT34wXo3ifSLdp2_x000d_
yKWO99KTItGSQ+TlzeBGJwsp349jT3IYFg4uIIAGN1Sr6+zVCJQ83zqXieIpRC0ddyp00XIe_x000d_
AGQKlhgmFM3HQOYoMc7WxtsaVOvJxMXiHg0qf/nNhokoPB4Wp9r/kNZ90e1txeJqHcJWACTu_x000d_
VqQv5ACQ2nD4EZ87NP</vt:lpwstr>
  </property>
  <property fmtid="{D5CDD505-2E9C-101B-9397-08002B2CF9AE}" pid="3" name="_ms_pID_7253431">
    <vt:lpwstr>px3Ik0ZLGzfQzcCJsqyA3kvMOARvCMBL8Dhd75pjtmUV1aC6+8Ocxe_x000d_
bTa5I8Vdm6Kj28DsD6+YWqoh2lvpINNVtub7jghbMZ2e2pMxL4FAIVSA3xq1LicoEfUbh+E3_x000d_
+mvpI/wSYvDz2t8u1JHubKvNV7JNQUiW7iXzGhZb8OEDRGzgpz/C2sKYFd3zk/zuyM8TKKtY_x000d_
I+kyilpsAB3ZpR2buezpdf7vRdHbktFqV01V</vt:lpwstr>
  </property>
  <property fmtid="{D5CDD505-2E9C-101B-9397-08002B2CF9AE}" pid="4" name="_ms_pID_7253432">
    <vt:lpwstr>bPscNl73h+KBMIOAsGC5BjFPwGo4c9Erl1dl_x000d_
vs9OFVH4nUw6/t2aDq73yszRyL3FPUhqCxmmmuwVQHBnVOI56+ChAskHL52OZcAKavGhiXII_x000d_
aFSH+fQOLCuyhbAuBRYHGK3Tn2LIm/L/CRUstyABzM1b5HQdNsEncFPMhWribToTFsuj6hAo_x000d_
mvmyMQyM4tgghZnUKjGMVJQFQC0Bt2gS/+gcFl+EcP/wCA/uiZjETW</vt:lpwstr>
  </property>
  <property fmtid="{D5CDD505-2E9C-101B-9397-08002B2CF9AE}" pid="5" name="_ms_pID_7253433">
    <vt:lpwstr>9m</vt:lpwstr>
  </property>
  <property fmtid="{D5CDD505-2E9C-101B-9397-08002B2CF9AE}" pid="6" name="_new_ms_pID_72543">
    <vt:lpwstr>(4)hSH1c7EeH9DQqfYMTIReoPFik6LFaxH3KwskLNIU0YKIhjwHvVEjrpLWRqV7uIyGpejSF8KM
sv86SGgn9Ir3TkqYRrjdIwEgKGc4A/21HNjhA2K4aoeLYit94NfPUr2W3WEAwlLGrM1fDZ2+
VFZBqGvXyVklZplNn/LLsIUC6LHdqFRGfGSjLAeWNtF9b8dKkx0pCePVo4XRx0wmYPE7Ybyl
GTFmfROjjlVgxbal9i</vt:lpwstr>
  </property>
  <property fmtid="{D5CDD505-2E9C-101B-9397-08002B2CF9AE}" pid="7" name="_new_ms_pID_725431">
    <vt:lpwstr>e2wsJP4jz6HOGlkmsPr9lrGo1kEdZbvIAvT2sHKPFPy1mAMY17K9yP
q0z7h3Mbp3oHCSWtHsGqtMZGqCtdNXLFH4qkTcCVLG6h+BsdkQxjO07TYTq5Xj8+TJlSzdNN
pMLgrzfz+fBNdlRPF7WOfUxHtG9eDQfvfWuoRi3/et3FopfT6kW3iU3/ejNmFH4uNHwRL6EZ
AI10ZwDNh7NCRWyFwLeK4XdI6tcHp0GpM6H/</vt:lpwstr>
  </property>
  <property fmtid="{D5CDD505-2E9C-101B-9397-08002B2CF9AE}" pid="8" name="_new_ms_pID_725432">
    <vt:lpwstr>nQWu2vqa8qQgkzWaIlPHeRTXlXVESk0CZtQj
TDR3P43mY6wtoRSu00px5Wvzs2/uQ46qlskKVa3qN1K2L/UbjqmW7xRYkNOqqXgDZyPVEPp0
5u9vElhisHqgikUkqWfNvQqUVCqjQjfv7x2S59f1cW3HusQjGp822jmIOkOLJhq/XkGFSwz0
mJ4ECIZN4vmZcUSKwGbG2hxH/RQgoDyJx3IqMvPJstAjkAnmymPksH</vt:lpwstr>
  </property>
  <property fmtid="{D5CDD505-2E9C-101B-9397-08002B2CF9AE}" pid="9" name="_new_ms_pID_725433">
    <vt:lpwstr>/MFPS8s5615+AVDMpW
6G8LCA==</vt:lpwstr>
  </property>
  <property fmtid="{D5CDD505-2E9C-101B-9397-08002B2CF9AE}" pid="10" name="_2015_ms_pID_725343">
    <vt:lpwstr>(3)zMsu/D25T2549d4QwE/oB6Z3XT7Unuaugg9BbDn5SnyEftC7v3E9spTa1olQkAXsJ9oT7h2Z
Jt8YNy5B9OKOHsrp28hovBtFwQzGWnvf+nShjaUK66j1hVLwD8UGIpbL0t54/PLP6pmQTNl7
2AFreNXTUy4ADSEZkjM3+KP0iSp5FOg2DEt6ChWCxV2UD3ha78Wlic5m4ZrgUGFu2gxAVNyC
JNXz8rGA/UHsXeZLey</vt:lpwstr>
  </property>
  <property fmtid="{D5CDD505-2E9C-101B-9397-08002B2CF9AE}" pid="11" name="_2015_ms_pID_7253431">
    <vt:lpwstr>vw3TuZxZ2fdgMi8rilaYZ7yzdKxXjyfqpdLzw8KTF661sk0erWWMKK
/U4ZcB2Acg/VLjCtxWaPIOEI7zDD3AL8ihu4Z9IOGLXbTzB7eo8CO28VAwtZlTG2MdnkKGRA
3Sfz3JlXufjSwBr3HhN+ss+9pzDdjdMlli8VnecsMywf8v0d5noa2fsX1ZOzNNjp9mvfXS+G
ro6le3DgV0YYx7/s1z9EupudmxnZcgJ4EiqW</vt:lpwstr>
  </property>
  <property fmtid="{D5CDD505-2E9C-101B-9397-08002B2CF9AE}" pid="12" name="_2015_ms_pID_7253432">
    <vt:lpwstr>569ERqO/0SOjte7AUc5Ky+HfaoCatQdKNFLv
JmoHm1l4UzSAh5FH05nwEWqwSArKcrCn3FK4iHe+e/HPJp5DnnQ=</vt:lpwstr>
  </property>
  <property fmtid="{D5CDD505-2E9C-101B-9397-08002B2CF9AE}" pid="13" name="_readonly">
    <vt:lpwstr/>
  </property>
  <property fmtid="{D5CDD505-2E9C-101B-9397-08002B2CF9AE}" pid="14" name="_change">
    <vt:lpwstr/>
  </property>
  <property fmtid="{D5CDD505-2E9C-101B-9397-08002B2CF9AE}" pid="15" name="_full-control">
    <vt:lpwstr/>
  </property>
  <property fmtid="{D5CDD505-2E9C-101B-9397-08002B2CF9AE}" pid="16" name="sflag">
    <vt:lpwstr>1582504316</vt:lpwstr>
  </property>
</Properties>
</file>